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B816EE-A257-4B1E-9B63-99627A7BBFA0}">
  <a:tblStyle styleId="{48B816EE-A257-4B1E-9B63-99627A7BBFA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bold.fntdata"/><Relationship Id="rId14" Type="http://schemas.openxmlformats.org/officeDocument/2006/relationships/slide" Target="slides/slide8.xml"/><Relationship Id="rId36" Type="http://schemas.openxmlformats.org/officeDocument/2006/relationships/font" Target="fonts/ProximaNova-regular.fntdata"/><Relationship Id="rId17" Type="http://schemas.openxmlformats.org/officeDocument/2006/relationships/slide" Target="slides/slide11.xml"/><Relationship Id="rId39" Type="http://schemas.openxmlformats.org/officeDocument/2006/relationships/font" Target="fonts/ProximaNova-boldItalic.fntdata"/><Relationship Id="rId16" Type="http://schemas.openxmlformats.org/officeDocument/2006/relationships/slide" Target="slides/slide10.xml"/><Relationship Id="rId38" Type="http://schemas.openxmlformats.org/officeDocument/2006/relationships/font" Target="fonts/ProximaNov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43bff69e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43bff69e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43bff69ea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43bff69ea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43bff69e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43bff69e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43bff69e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43bff69e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43bff69e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43bff69e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43bff69ea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43bff69ea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43bff69e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43bff69e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43bff69e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43bff69e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43bff69e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43bff69e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43bff69ea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43bff69ea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43bff69e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43bff69e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43bff69e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43bff69e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43bff69e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43bff69e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121d343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121d343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121d343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121d343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121d343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121d343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121d343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121d343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43bff69e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43bff69e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of 0.1mm. Able to work alongside humans, unlike traditional industrial robots which have less safety features which result in higher risk of injury. Traditional industrial robots have to be operated within safety cages or fencing directly alongside people. Cobots like UR is very flexible and compact.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43bff69e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43bff69e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3bff69e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43bff69e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3bff69ea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3bff69ea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43bff69e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43bff69e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axis - more </a:t>
            </a:r>
            <a:r>
              <a:rPr lang="en"/>
              <a:t>flexibility</a:t>
            </a:r>
            <a:r>
              <a:rPr lang="en"/>
              <a:t> and dexterity compared to 4 axis robot</a:t>
            </a:r>
            <a:endParaRPr/>
          </a:p>
          <a:p>
            <a:pPr indent="0" lvl="0" marL="0" rtl="0" algn="l">
              <a:spcBef>
                <a:spcPts val="0"/>
              </a:spcBef>
              <a:spcAft>
                <a:spcPts val="0"/>
              </a:spcAft>
              <a:buNone/>
            </a:pPr>
            <a:r>
              <a:rPr lang="en"/>
              <a:t>MoveJ: v= 0.524 rad/s, a= 0.349 rad/sˆ2</a:t>
            </a:r>
            <a:endParaRPr/>
          </a:p>
          <a:p>
            <a:pPr indent="0" lvl="0" marL="0" rtl="0" algn="l">
              <a:spcBef>
                <a:spcPts val="0"/>
              </a:spcBef>
              <a:spcAft>
                <a:spcPts val="0"/>
              </a:spcAft>
              <a:buNone/>
            </a:pPr>
            <a:r>
              <a:rPr lang="en"/>
              <a:t>MoveL: v=0.1 m/s, a =0.1 m/sˆ2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43bff69e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43bff69e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43bff69e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43bff69e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Borrowed by SmartTorq for two weeks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43bff69e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43bff69e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43bff69e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43bff69e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3bff69e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3bff69e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43bff69ea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43bff69ea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ferrule so that it can be plug into terminal blocks and ports </a:t>
            </a:r>
            <a:r>
              <a:rPr lang="en"/>
              <a:t>with</a:t>
            </a:r>
            <a:r>
              <a:rPr lang="en"/>
              <a:t> proper connection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1299"/>
            <a:ext cx="9144034"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7954475" y="133350"/>
            <a:ext cx="1056175" cy="247650"/>
          </a:xfrm>
          <a:prstGeom prst="rect">
            <a:avLst/>
          </a:prstGeom>
          <a:noFill/>
          <a:ln>
            <a:noFill/>
          </a:ln>
        </p:spPr>
      </p:pic>
      <p:sp>
        <p:nvSpPr>
          <p:cNvPr id="12" name="Google Shape;12;p2"/>
          <p:cNvSpPr txBox="1"/>
          <p:nvPr>
            <p:ph type="title"/>
          </p:nvPr>
        </p:nvSpPr>
        <p:spPr>
          <a:xfrm>
            <a:off x="1390650" y="1171575"/>
            <a:ext cx="6362700" cy="476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02E64"/>
                </a:solidFill>
                <a:latin typeface="Proxima Nova"/>
                <a:ea typeface="Proxima Nova"/>
                <a:cs typeface="Proxima Nova"/>
                <a:sym typeface="Proxima Nova"/>
              </a:defRPr>
            </a:lvl1pPr>
            <a:lvl2pPr lvl="1" rtl="0" algn="ctr">
              <a:spcBef>
                <a:spcPts val="0"/>
              </a:spcBef>
              <a:spcAft>
                <a:spcPts val="0"/>
              </a:spcAft>
              <a:buNone/>
              <a:defRPr b="1">
                <a:solidFill>
                  <a:srgbClr val="0B5394"/>
                </a:solidFill>
              </a:defRPr>
            </a:lvl2pPr>
            <a:lvl3pPr lvl="2" rtl="0" algn="ctr">
              <a:spcBef>
                <a:spcPts val="0"/>
              </a:spcBef>
              <a:spcAft>
                <a:spcPts val="0"/>
              </a:spcAft>
              <a:buNone/>
              <a:defRPr b="1">
                <a:solidFill>
                  <a:srgbClr val="0B5394"/>
                </a:solidFill>
              </a:defRPr>
            </a:lvl3pPr>
            <a:lvl4pPr lvl="3" rtl="0" algn="ctr">
              <a:spcBef>
                <a:spcPts val="0"/>
              </a:spcBef>
              <a:spcAft>
                <a:spcPts val="0"/>
              </a:spcAft>
              <a:buNone/>
              <a:defRPr b="1">
                <a:solidFill>
                  <a:srgbClr val="0B5394"/>
                </a:solidFill>
              </a:defRPr>
            </a:lvl4pPr>
            <a:lvl5pPr lvl="4" rtl="0" algn="ctr">
              <a:spcBef>
                <a:spcPts val="0"/>
              </a:spcBef>
              <a:spcAft>
                <a:spcPts val="0"/>
              </a:spcAft>
              <a:buNone/>
              <a:defRPr b="1">
                <a:solidFill>
                  <a:srgbClr val="0B5394"/>
                </a:solidFill>
              </a:defRPr>
            </a:lvl5pPr>
            <a:lvl6pPr lvl="5" rtl="0" algn="ctr">
              <a:spcBef>
                <a:spcPts val="0"/>
              </a:spcBef>
              <a:spcAft>
                <a:spcPts val="0"/>
              </a:spcAft>
              <a:buNone/>
              <a:defRPr b="1">
                <a:solidFill>
                  <a:srgbClr val="0B5394"/>
                </a:solidFill>
              </a:defRPr>
            </a:lvl6pPr>
            <a:lvl7pPr lvl="6" rtl="0" algn="ctr">
              <a:spcBef>
                <a:spcPts val="0"/>
              </a:spcBef>
              <a:spcAft>
                <a:spcPts val="0"/>
              </a:spcAft>
              <a:buNone/>
              <a:defRPr b="1">
                <a:solidFill>
                  <a:srgbClr val="0B5394"/>
                </a:solidFill>
              </a:defRPr>
            </a:lvl7pPr>
            <a:lvl8pPr lvl="7" rtl="0" algn="ctr">
              <a:spcBef>
                <a:spcPts val="0"/>
              </a:spcBef>
              <a:spcAft>
                <a:spcPts val="0"/>
              </a:spcAft>
              <a:buNone/>
              <a:defRPr b="1">
                <a:solidFill>
                  <a:srgbClr val="0B5394"/>
                </a:solidFill>
              </a:defRPr>
            </a:lvl8pPr>
            <a:lvl9pPr lvl="8" rtl="0" algn="ctr">
              <a:spcBef>
                <a:spcPts val="0"/>
              </a:spcBef>
              <a:spcAft>
                <a:spcPts val="0"/>
              </a:spcAft>
              <a:buNone/>
              <a:defRPr b="1">
                <a:solidFill>
                  <a:srgbClr val="0B5394"/>
                </a:solidFill>
              </a:defRPr>
            </a:lvl9pPr>
          </a:lstStyle>
          <a:p/>
        </p:txBody>
      </p:sp>
      <p:sp>
        <p:nvSpPr>
          <p:cNvPr id="13" name="Google Shape;13;p2"/>
          <p:cNvSpPr txBox="1"/>
          <p:nvPr>
            <p:ph idx="1" type="subTitle"/>
          </p:nvPr>
        </p:nvSpPr>
        <p:spPr>
          <a:xfrm>
            <a:off x="2281200" y="2024138"/>
            <a:ext cx="4581600" cy="60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595A5C"/>
                </a:solidFill>
                <a:latin typeface="Avenir"/>
                <a:ea typeface="Avenir"/>
                <a:cs typeface="Avenir"/>
                <a:sym typeface="Avenir"/>
              </a:defRPr>
            </a:lvl1pPr>
            <a:lvl2pPr lvl="1" rtl="0" algn="ctr">
              <a:lnSpc>
                <a:spcPct val="100000"/>
              </a:lnSpc>
              <a:spcBef>
                <a:spcPts val="1600"/>
              </a:spcBef>
              <a:spcAft>
                <a:spcPts val="0"/>
              </a:spcAft>
              <a:buNone/>
              <a:defRPr>
                <a:solidFill>
                  <a:srgbClr val="666666"/>
                </a:solidFill>
                <a:latin typeface="Avenir"/>
                <a:ea typeface="Avenir"/>
                <a:cs typeface="Avenir"/>
                <a:sym typeface="Avenir"/>
              </a:defRPr>
            </a:lvl2pPr>
            <a:lvl3pPr lvl="2" rtl="0" algn="ctr">
              <a:lnSpc>
                <a:spcPct val="100000"/>
              </a:lnSpc>
              <a:spcBef>
                <a:spcPts val="1600"/>
              </a:spcBef>
              <a:spcAft>
                <a:spcPts val="0"/>
              </a:spcAft>
              <a:buNone/>
              <a:defRPr>
                <a:solidFill>
                  <a:srgbClr val="666666"/>
                </a:solidFill>
                <a:latin typeface="Avenir"/>
                <a:ea typeface="Avenir"/>
                <a:cs typeface="Avenir"/>
                <a:sym typeface="Avenir"/>
              </a:defRPr>
            </a:lvl3pPr>
            <a:lvl4pPr lvl="3" rtl="0" algn="ctr">
              <a:lnSpc>
                <a:spcPct val="100000"/>
              </a:lnSpc>
              <a:spcBef>
                <a:spcPts val="1600"/>
              </a:spcBef>
              <a:spcAft>
                <a:spcPts val="0"/>
              </a:spcAft>
              <a:buNone/>
              <a:defRPr>
                <a:solidFill>
                  <a:srgbClr val="666666"/>
                </a:solidFill>
                <a:latin typeface="Avenir"/>
                <a:ea typeface="Avenir"/>
                <a:cs typeface="Avenir"/>
                <a:sym typeface="Avenir"/>
              </a:defRPr>
            </a:lvl4pPr>
            <a:lvl5pPr lvl="4" rtl="0" algn="ctr">
              <a:lnSpc>
                <a:spcPct val="100000"/>
              </a:lnSpc>
              <a:spcBef>
                <a:spcPts val="1600"/>
              </a:spcBef>
              <a:spcAft>
                <a:spcPts val="0"/>
              </a:spcAft>
              <a:buNone/>
              <a:defRPr>
                <a:solidFill>
                  <a:srgbClr val="666666"/>
                </a:solidFill>
                <a:latin typeface="Avenir"/>
                <a:ea typeface="Avenir"/>
                <a:cs typeface="Avenir"/>
                <a:sym typeface="Avenir"/>
              </a:defRPr>
            </a:lvl5pPr>
            <a:lvl6pPr lvl="5" rtl="0" algn="ctr">
              <a:lnSpc>
                <a:spcPct val="100000"/>
              </a:lnSpc>
              <a:spcBef>
                <a:spcPts val="1600"/>
              </a:spcBef>
              <a:spcAft>
                <a:spcPts val="0"/>
              </a:spcAft>
              <a:buNone/>
              <a:defRPr>
                <a:solidFill>
                  <a:srgbClr val="666666"/>
                </a:solidFill>
                <a:latin typeface="Avenir"/>
                <a:ea typeface="Avenir"/>
                <a:cs typeface="Avenir"/>
                <a:sym typeface="Avenir"/>
              </a:defRPr>
            </a:lvl6pPr>
            <a:lvl7pPr lvl="6" rtl="0" algn="ctr">
              <a:lnSpc>
                <a:spcPct val="100000"/>
              </a:lnSpc>
              <a:spcBef>
                <a:spcPts val="1600"/>
              </a:spcBef>
              <a:spcAft>
                <a:spcPts val="0"/>
              </a:spcAft>
              <a:buNone/>
              <a:defRPr>
                <a:solidFill>
                  <a:srgbClr val="666666"/>
                </a:solidFill>
                <a:latin typeface="Avenir"/>
                <a:ea typeface="Avenir"/>
                <a:cs typeface="Avenir"/>
                <a:sym typeface="Avenir"/>
              </a:defRPr>
            </a:lvl7pPr>
            <a:lvl8pPr lvl="7" rtl="0" algn="ctr">
              <a:lnSpc>
                <a:spcPct val="100000"/>
              </a:lnSpc>
              <a:spcBef>
                <a:spcPts val="1600"/>
              </a:spcBef>
              <a:spcAft>
                <a:spcPts val="0"/>
              </a:spcAft>
              <a:buNone/>
              <a:defRPr>
                <a:solidFill>
                  <a:srgbClr val="666666"/>
                </a:solidFill>
                <a:latin typeface="Avenir"/>
                <a:ea typeface="Avenir"/>
                <a:cs typeface="Avenir"/>
                <a:sym typeface="Avenir"/>
              </a:defRPr>
            </a:lvl8pPr>
            <a:lvl9pPr lvl="8" rtl="0" algn="ctr">
              <a:lnSpc>
                <a:spcPct val="100000"/>
              </a:lnSpc>
              <a:spcBef>
                <a:spcPts val="1600"/>
              </a:spcBef>
              <a:spcAft>
                <a:spcPts val="1600"/>
              </a:spcAft>
              <a:buNone/>
              <a:defRPr>
                <a:solidFill>
                  <a:srgbClr val="666666"/>
                </a:solidFill>
                <a:latin typeface="Avenir"/>
                <a:ea typeface="Avenir"/>
                <a:cs typeface="Avenir"/>
                <a:sym typeface="Avenir"/>
              </a:defRPr>
            </a:lvl9pPr>
          </a:lstStyle>
          <a:p/>
        </p:txBody>
      </p:sp>
      <p:sp>
        <p:nvSpPr>
          <p:cNvPr id="14" name="Google Shape;14;p2"/>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86" name="Shape 86"/>
        <p:cNvGrpSpPr/>
        <p:nvPr/>
      </p:nvGrpSpPr>
      <p:grpSpPr>
        <a:xfrm>
          <a:off x="0" y="0"/>
          <a:ext cx="0" cy="0"/>
          <a:chOff x="0" y="0"/>
          <a:chExt cx="0" cy="0"/>
        </a:xfrm>
      </p:grpSpPr>
      <p:sp>
        <p:nvSpPr>
          <p:cNvPr id="87" name="Google Shape;87;p11"/>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88" name="Google Shape;88;p11"/>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89" name="Google Shape;89;p11"/>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1"/>
          <p:cNvCxnSpPr/>
          <p:nvPr/>
        </p:nvCxnSpPr>
        <p:spPr>
          <a:xfrm>
            <a:off x="766925" y="2785750"/>
            <a:ext cx="7530900" cy="0"/>
          </a:xfrm>
          <a:prstGeom prst="straightConnector1">
            <a:avLst/>
          </a:prstGeom>
          <a:noFill/>
          <a:ln cap="flat" cmpd="sng" w="9525">
            <a:solidFill>
              <a:schemeClr val="dk2"/>
            </a:solidFill>
            <a:prstDash val="solid"/>
            <a:round/>
            <a:headEnd len="med" w="med" type="none"/>
            <a:tailEnd len="med" w="med" type="none"/>
          </a:ln>
        </p:spPr>
      </p:cxnSp>
      <p:sp>
        <p:nvSpPr>
          <p:cNvPr id="91" name="Google Shape;91;p11"/>
          <p:cNvSpPr/>
          <p:nvPr/>
        </p:nvSpPr>
        <p:spPr>
          <a:xfrm>
            <a:off x="7390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25017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44930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643697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8226825" y="2733700"/>
            <a:ext cx="104100" cy="1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97" name="Google Shape;97;p11"/>
          <p:cNvSpPr txBox="1"/>
          <p:nvPr>
            <p:ph idx="1" type="body"/>
          </p:nvPr>
        </p:nvSpPr>
        <p:spPr>
          <a:xfrm>
            <a:off x="234000" y="2362650"/>
            <a:ext cx="1183500" cy="265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98" name="Google Shape;98;p11"/>
          <p:cNvSpPr txBox="1"/>
          <p:nvPr>
            <p:ph idx="2" type="body"/>
          </p:nvPr>
        </p:nvSpPr>
        <p:spPr>
          <a:xfrm>
            <a:off x="5858375" y="2776975"/>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99" name="Google Shape;99;p11"/>
          <p:cNvSpPr txBox="1"/>
          <p:nvPr>
            <p:ph idx="3" type="body"/>
          </p:nvPr>
        </p:nvSpPr>
        <p:spPr>
          <a:xfrm>
            <a:off x="3941400" y="2362650"/>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00" name="Google Shape;100;p11"/>
          <p:cNvSpPr txBox="1"/>
          <p:nvPr>
            <p:ph idx="4" type="body"/>
          </p:nvPr>
        </p:nvSpPr>
        <p:spPr>
          <a:xfrm>
            <a:off x="1962025" y="2796613"/>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01" name="Google Shape;101;p11"/>
          <p:cNvSpPr txBox="1"/>
          <p:nvPr>
            <p:ph idx="5" type="body"/>
          </p:nvPr>
        </p:nvSpPr>
        <p:spPr>
          <a:xfrm>
            <a:off x="7687125" y="2362650"/>
            <a:ext cx="1183500" cy="26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595A5C"/>
              </a:buClr>
              <a:buSzPts val="1400"/>
              <a:buFont typeface="Avenir"/>
              <a:buChar char="●"/>
              <a:defRPr sz="14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2pPr>
            <a:lvl3pPr indent="-292100" lvl="2" marL="1371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3pPr>
            <a:lvl4pPr indent="-292100" lvl="3" marL="18288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4pPr>
            <a:lvl5pPr indent="-292100" lvl="4" marL="22860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5pPr>
            <a:lvl6pPr indent="-292100" lvl="5" marL="27432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6pPr>
            <a:lvl7pPr indent="-292100" lvl="6" marL="32004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7pPr>
            <a:lvl8pPr indent="-292100" lvl="7" marL="3657600" rtl="0">
              <a:spcBef>
                <a:spcPts val="1600"/>
              </a:spcBef>
              <a:spcAft>
                <a:spcPts val="0"/>
              </a:spcAft>
              <a:buClr>
                <a:srgbClr val="595A5C"/>
              </a:buClr>
              <a:buSzPts val="1000"/>
              <a:buFont typeface="Avenir"/>
              <a:buChar char="○"/>
              <a:defRPr sz="1000">
                <a:solidFill>
                  <a:srgbClr val="595A5C"/>
                </a:solidFill>
                <a:latin typeface="Avenir"/>
                <a:ea typeface="Avenir"/>
                <a:cs typeface="Avenir"/>
                <a:sym typeface="Avenir"/>
              </a:defRPr>
            </a:lvl8pPr>
            <a:lvl9pPr indent="-292100" lvl="8" marL="4114800" rtl="0">
              <a:spcBef>
                <a:spcPts val="1600"/>
              </a:spcBef>
              <a:spcAft>
                <a:spcPts val="1600"/>
              </a:spcAft>
              <a:buClr>
                <a:srgbClr val="595A5C"/>
              </a:buClr>
              <a:buSzPts val="1000"/>
              <a:buFont typeface="Avenir"/>
              <a:buChar char="■"/>
              <a:defRPr sz="1000">
                <a:solidFill>
                  <a:srgbClr val="595A5C"/>
                </a:solidFill>
                <a:latin typeface="Avenir"/>
                <a:ea typeface="Avenir"/>
                <a:cs typeface="Avenir"/>
                <a:sym typeface="Avenir"/>
              </a:defRPr>
            </a:lvl9pPr>
          </a:lstStyle>
          <a:p/>
        </p:txBody>
      </p:sp>
      <p:sp>
        <p:nvSpPr>
          <p:cNvPr id="102" name="Google Shape;102;p11"/>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5">
  <p:cSld name="SECTION_HEADER_3_5">
    <p:spTree>
      <p:nvGrpSpPr>
        <p:cNvPr id="103" name="Shape 103"/>
        <p:cNvGrpSpPr/>
        <p:nvPr/>
      </p:nvGrpSpPr>
      <p:grpSpPr>
        <a:xfrm>
          <a:off x="0" y="0"/>
          <a:ext cx="0" cy="0"/>
          <a:chOff x="0" y="0"/>
          <a:chExt cx="0" cy="0"/>
        </a:xfrm>
      </p:grpSpPr>
      <p:sp>
        <p:nvSpPr>
          <p:cNvPr id="104" name="Google Shape;104;p12"/>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05" name="Google Shape;105;p12"/>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06" name="Google Shape;106;p12"/>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07" name="Google Shape;107;p12"/>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txBox="1"/>
          <p:nvPr>
            <p:ph idx="1" type="body"/>
          </p:nvPr>
        </p:nvSpPr>
        <p:spPr>
          <a:xfrm>
            <a:off x="206725" y="1188900"/>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09" name="Google Shape;109;p12"/>
          <p:cNvSpPr txBox="1"/>
          <p:nvPr>
            <p:ph idx="2" type="body"/>
          </p:nvPr>
        </p:nvSpPr>
        <p:spPr>
          <a:xfrm>
            <a:off x="6578950" y="1188900"/>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0" name="Google Shape;110;p12"/>
          <p:cNvSpPr txBox="1"/>
          <p:nvPr>
            <p:ph idx="3" type="body"/>
          </p:nvPr>
        </p:nvSpPr>
        <p:spPr>
          <a:xfrm>
            <a:off x="206725" y="3046275"/>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1" name="Google Shape;111;p12"/>
          <p:cNvSpPr txBox="1"/>
          <p:nvPr>
            <p:ph idx="4" type="body"/>
          </p:nvPr>
        </p:nvSpPr>
        <p:spPr>
          <a:xfrm>
            <a:off x="6578950" y="3046275"/>
            <a:ext cx="2364900" cy="1468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2" name="Google Shape;112;p12"/>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5 1">
  <p:cSld name="SECTION_HEADER_3_5_1">
    <p:spTree>
      <p:nvGrpSpPr>
        <p:cNvPr id="113" name="Shape 113"/>
        <p:cNvGrpSpPr/>
        <p:nvPr/>
      </p:nvGrpSpPr>
      <p:grpSpPr>
        <a:xfrm>
          <a:off x="0" y="0"/>
          <a:ext cx="0" cy="0"/>
          <a:chOff x="0" y="0"/>
          <a:chExt cx="0" cy="0"/>
        </a:xfrm>
      </p:grpSpPr>
      <p:sp>
        <p:nvSpPr>
          <p:cNvPr id="114" name="Google Shape;114;p13"/>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15" name="Google Shape;115;p13"/>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16" name="Google Shape;116;p13"/>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17" name="Google Shape;117;p13"/>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txBox="1"/>
          <p:nvPr>
            <p:ph idx="1" type="body"/>
          </p:nvPr>
        </p:nvSpPr>
        <p:spPr>
          <a:xfrm>
            <a:off x="206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19" name="Google Shape;119;p13"/>
          <p:cNvSpPr txBox="1"/>
          <p:nvPr>
            <p:ph idx="2" type="body"/>
          </p:nvPr>
        </p:nvSpPr>
        <p:spPr>
          <a:xfrm>
            <a:off x="2492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20" name="Google Shape;120;p13"/>
          <p:cNvSpPr txBox="1"/>
          <p:nvPr>
            <p:ph idx="3" type="body"/>
          </p:nvPr>
        </p:nvSpPr>
        <p:spPr>
          <a:xfrm>
            <a:off x="4778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21" name="Google Shape;121;p13"/>
          <p:cNvSpPr txBox="1"/>
          <p:nvPr>
            <p:ph idx="4" type="body"/>
          </p:nvPr>
        </p:nvSpPr>
        <p:spPr>
          <a:xfrm>
            <a:off x="7064725" y="3351075"/>
            <a:ext cx="1926900" cy="14685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22" name="Google Shape;122;p13"/>
          <p:cNvSpPr txBox="1"/>
          <p:nvPr>
            <p:ph idx="5" type="body"/>
          </p:nvPr>
        </p:nvSpPr>
        <p:spPr>
          <a:xfrm>
            <a:off x="3903625" y="1217475"/>
            <a:ext cx="5088000" cy="187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595A5C"/>
              </a:buClr>
              <a:buSzPts val="1800"/>
              <a:buFont typeface="Avenir"/>
              <a:buChar char="●"/>
              <a:defRPr>
                <a:solidFill>
                  <a:srgbClr val="595A5C"/>
                </a:solidFill>
                <a:latin typeface="Avenir"/>
                <a:ea typeface="Avenir"/>
                <a:cs typeface="Avenir"/>
                <a:sym typeface="Avenir"/>
              </a:defRPr>
            </a:lvl1pPr>
            <a:lvl2pPr indent="-317500" lvl="1" marL="914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2pPr>
            <a:lvl3pPr indent="-317500" lvl="2" marL="1371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3pPr>
            <a:lvl4pPr indent="-317500" lvl="3" marL="18288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4pPr>
            <a:lvl5pPr indent="-317500" lvl="4" marL="22860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5pPr>
            <a:lvl6pPr indent="-317500" lvl="5" marL="27432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6pPr>
            <a:lvl7pPr indent="-317500" lvl="6" marL="32004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7pPr>
            <a:lvl8pPr indent="-317500" lvl="7" marL="3657600" rtl="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8pPr>
            <a:lvl9pPr indent="-317500" lvl="8" marL="4114800" rtl="0">
              <a:spcBef>
                <a:spcPts val="1600"/>
              </a:spcBef>
              <a:spcAft>
                <a:spcPts val="1600"/>
              </a:spcAft>
              <a:buClr>
                <a:srgbClr val="595A5C"/>
              </a:buClr>
              <a:buSzPts val="1400"/>
              <a:buFont typeface="Avenir"/>
              <a:buChar char="■"/>
              <a:defRPr>
                <a:solidFill>
                  <a:srgbClr val="595A5C"/>
                </a:solidFill>
                <a:latin typeface="Avenir"/>
                <a:ea typeface="Avenir"/>
                <a:cs typeface="Avenir"/>
                <a:sym typeface="Avenir"/>
              </a:defRPr>
            </a:lvl9pPr>
          </a:lstStyle>
          <a:p/>
        </p:txBody>
      </p:sp>
      <p:sp>
        <p:nvSpPr>
          <p:cNvPr id="123" name="Google Shape;123;p1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124" name="Shape 124"/>
        <p:cNvGrpSpPr/>
        <p:nvPr/>
      </p:nvGrpSpPr>
      <p:grpSpPr>
        <a:xfrm>
          <a:off x="0" y="0"/>
          <a:ext cx="0" cy="0"/>
          <a:chOff x="0" y="0"/>
          <a:chExt cx="0" cy="0"/>
        </a:xfrm>
      </p:grpSpPr>
      <p:sp>
        <p:nvSpPr>
          <p:cNvPr id="125" name="Google Shape;125;p14"/>
          <p:cNvSpPr txBox="1"/>
          <p:nvPr>
            <p:ph idx="1" type="subTitle"/>
          </p:nvPr>
        </p:nvSpPr>
        <p:spPr>
          <a:xfrm>
            <a:off x="1784400" y="1317200"/>
            <a:ext cx="2055600" cy="252600"/>
          </a:xfrm>
          <a:prstGeom prst="rect">
            <a:avLst/>
          </a:prstGeom>
        </p:spPr>
        <p:txBody>
          <a:bodyPr anchorCtr="0" anchor="t" bIns="91425" lIns="91425" spcFirstLastPara="1" rIns="91425" wrap="square" tIns="91425">
            <a:noAutofit/>
          </a:bodyPr>
          <a:lstStyle>
            <a:lvl1pPr lvl="0">
              <a:spcBef>
                <a:spcPts val="0"/>
              </a:spcBef>
              <a:spcAft>
                <a:spcPts val="0"/>
              </a:spcAft>
              <a:buNone/>
              <a:defRPr sz="800">
                <a:solidFill>
                  <a:srgbClr val="595A5C"/>
                </a:solidFill>
              </a:defRPr>
            </a:lvl1pPr>
            <a:lvl2pPr lvl="1">
              <a:spcBef>
                <a:spcPts val="1600"/>
              </a:spcBef>
              <a:spcAft>
                <a:spcPts val="0"/>
              </a:spcAft>
              <a:buNone/>
              <a:defRPr sz="1000">
                <a:solidFill>
                  <a:srgbClr val="595A5C"/>
                </a:solidFill>
              </a:defRPr>
            </a:lvl2pPr>
            <a:lvl3pPr lvl="2">
              <a:spcBef>
                <a:spcPts val="1600"/>
              </a:spcBef>
              <a:spcAft>
                <a:spcPts val="0"/>
              </a:spcAft>
              <a:buNone/>
              <a:defRPr sz="1000">
                <a:solidFill>
                  <a:srgbClr val="595A5C"/>
                </a:solidFill>
              </a:defRPr>
            </a:lvl3pPr>
            <a:lvl4pPr lvl="3">
              <a:spcBef>
                <a:spcPts val="1600"/>
              </a:spcBef>
              <a:spcAft>
                <a:spcPts val="0"/>
              </a:spcAft>
              <a:buNone/>
              <a:defRPr sz="1000">
                <a:solidFill>
                  <a:srgbClr val="595A5C"/>
                </a:solidFill>
              </a:defRPr>
            </a:lvl4pPr>
            <a:lvl5pPr lvl="4">
              <a:spcBef>
                <a:spcPts val="1600"/>
              </a:spcBef>
              <a:spcAft>
                <a:spcPts val="0"/>
              </a:spcAft>
              <a:buNone/>
              <a:defRPr sz="1000">
                <a:solidFill>
                  <a:srgbClr val="595A5C"/>
                </a:solidFill>
              </a:defRPr>
            </a:lvl5pPr>
            <a:lvl6pPr lvl="5">
              <a:spcBef>
                <a:spcPts val="1600"/>
              </a:spcBef>
              <a:spcAft>
                <a:spcPts val="0"/>
              </a:spcAft>
              <a:buNone/>
              <a:defRPr sz="1000">
                <a:solidFill>
                  <a:srgbClr val="595A5C"/>
                </a:solidFill>
              </a:defRPr>
            </a:lvl6pPr>
            <a:lvl7pPr lvl="6">
              <a:spcBef>
                <a:spcPts val="1600"/>
              </a:spcBef>
              <a:spcAft>
                <a:spcPts val="0"/>
              </a:spcAft>
              <a:buNone/>
              <a:defRPr sz="1000">
                <a:solidFill>
                  <a:srgbClr val="595A5C"/>
                </a:solidFill>
              </a:defRPr>
            </a:lvl7pPr>
            <a:lvl8pPr lvl="7">
              <a:spcBef>
                <a:spcPts val="1600"/>
              </a:spcBef>
              <a:spcAft>
                <a:spcPts val="0"/>
              </a:spcAft>
              <a:buNone/>
              <a:defRPr sz="1000">
                <a:solidFill>
                  <a:srgbClr val="595A5C"/>
                </a:solidFill>
              </a:defRPr>
            </a:lvl8pPr>
            <a:lvl9pPr lvl="8">
              <a:spcBef>
                <a:spcPts val="1600"/>
              </a:spcBef>
              <a:spcAft>
                <a:spcPts val="1600"/>
              </a:spcAft>
              <a:buNone/>
              <a:defRPr sz="1000">
                <a:solidFill>
                  <a:srgbClr val="595A5C"/>
                </a:solidFill>
              </a:defRPr>
            </a:lvl9pPr>
          </a:lstStyle>
          <a:p/>
        </p:txBody>
      </p:sp>
      <p:sp>
        <p:nvSpPr>
          <p:cNvPr id="126" name="Google Shape;126;p14"/>
          <p:cNvSpPr txBox="1"/>
          <p:nvPr>
            <p:ph idx="2" type="body"/>
          </p:nvPr>
        </p:nvSpPr>
        <p:spPr>
          <a:xfrm>
            <a:off x="1824450" y="1676900"/>
            <a:ext cx="2154000" cy="29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a:spcBef>
                <a:spcPts val="1600"/>
              </a:spcBef>
              <a:spcAft>
                <a:spcPts val="0"/>
              </a:spcAft>
              <a:buClr>
                <a:srgbClr val="595A5C"/>
              </a:buClr>
              <a:buSzPts val="1000"/>
              <a:buChar char="○"/>
              <a:defRPr sz="1000">
                <a:solidFill>
                  <a:srgbClr val="595A5C"/>
                </a:solidFill>
              </a:defRPr>
            </a:lvl2pPr>
            <a:lvl3pPr indent="-292100" lvl="2" marL="1371600">
              <a:spcBef>
                <a:spcPts val="1600"/>
              </a:spcBef>
              <a:spcAft>
                <a:spcPts val="0"/>
              </a:spcAft>
              <a:buClr>
                <a:srgbClr val="595A5C"/>
              </a:buClr>
              <a:buSzPts val="1000"/>
              <a:buChar char="■"/>
              <a:defRPr sz="1000">
                <a:solidFill>
                  <a:srgbClr val="595A5C"/>
                </a:solidFill>
              </a:defRPr>
            </a:lvl3pPr>
            <a:lvl4pPr indent="-292100" lvl="3" marL="1828800">
              <a:spcBef>
                <a:spcPts val="1600"/>
              </a:spcBef>
              <a:spcAft>
                <a:spcPts val="0"/>
              </a:spcAft>
              <a:buClr>
                <a:srgbClr val="595A5C"/>
              </a:buClr>
              <a:buSzPts val="1000"/>
              <a:buChar char="●"/>
              <a:defRPr sz="1000">
                <a:solidFill>
                  <a:srgbClr val="595A5C"/>
                </a:solidFill>
              </a:defRPr>
            </a:lvl4pPr>
            <a:lvl5pPr indent="-292100" lvl="4" marL="2286000">
              <a:spcBef>
                <a:spcPts val="1600"/>
              </a:spcBef>
              <a:spcAft>
                <a:spcPts val="0"/>
              </a:spcAft>
              <a:buClr>
                <a:srgbClr val="595A5C"/>
              </a:buClr>
              <a:buSzPts val="1000"/>
              <a:buChar char="○"/>
              <a:defRPr sz="1000">
                <a:solidFill>
                  <a:srgbClr val="595A5C"/>
                </a:solidFill>
              </a:defRPr>
            </a:lvl5pPr>
            <a:lvl6pPr indent="-292100" lvl="5" marL="2743200">
              <a:spcBef>
                <a:spcPts val="1600"/>
              </a:spcBef>
              <a:spcAft>
                <a:spcPts val="0"/>
              </a:spcAft>
              <a:buClr>
                <a:srgbClr val="595A5C"/>
              </a:buClr>
              <a:buSzPts val="1000"/>
              <a:buChar char="■"/>
              <a:defRPr sz="1000">
                <a:solidFill>
                  <a:srgbClr val="595A5C"/>
                </a:solidFill>
              </a:defRPr>
            </a:lvl6pPr>
            <a:lvl7pPr indent="-292100" lvl="6" marL="3200400">
              <a:spcBef>
                <a:spcPts val="1600"/>
              </a:spcBef>
              <a:spcAft>
                <a:spcPts val="0"/>
              </a:spcAft>
              <a:buClr>
                <a:srgbClr val="595A5C"/>
              </a:buClr>
              <a:buSzPts val="1000"/>
              <a:buChar char="●"/>
              <a:defRPr sz="1000">
                <a:solidFill>
                  <a:srgbClr val="595A5C"/>
                </a:solidFill>
              </a:defRPr>
            </a:lvl7pPr>
            <a:lvl8pPr indent="-292100" lvl="7" marL="3657600">
              <a:spcBef>
                <a:spcPts val="1600"/>
              </a:spcBef>
              <a:spcAft>
                <a:spcPts val="0"/>
              </a:spcAft>
              <a:buClr>
                <a:srgbClr val="595A5C"/>
              </a:buClr>
              <a:buSzPts val="1000"/>
              <a:buChar char="○"/>
              <a:defRPr sz="1000">
                <a:solidFill>
                  <a:srgbClr val="595A5C"/>
                </a:solidFill>
              </a:defRPr>
            </a:lvl8pPr>
            <a:lvl9pPr indent="-292100" lvl="8" marL="4114800">
              <a:spcBef>
                <a:spcPts val="1600"/>
              </a:spcBef>
              <a:spcAft>
                <a:spcPts val="1600"/>
              </a:spcAft>
              <a:buClr>
                <a:srgbClr val="595A5C"/>
              </a:buClr>
              <a:buSzPts val="1000"/>
              <a:buChar char="■"/>
              <a:defRPr sz="1000">
                <a:solidFill>
                  <a:srgbClr val="595A5C"/>
                </a:solidFill>
              </a:defRPr>
            </a:lvl9pPr>
          </a:lstStyle>
          <a:p/>
        </p:txBody>
      </p:sp>
      <p:cxnSp>
        <p:nvCxnSpPr>
          <p:cNvPr id="127" name="Google Shape;127;p14"/>
          <p:cNvCxnSpPr/>
          <p:nvPr/>
        </p:nvCxnSpPr>
        <p:spPr>
          <a:xfrm>
            <a:off x="1797600" y="1624525"/>
            <a:ext cx="1342200" cy="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3" type="body"/>
          </p:nvPr>
        </p:nvSpPr>
        <p:spPr>
          <a:xfrm>
            <a:off x="2550850" y="2035400"/>
            <a:ext cx="1416600" cy="2157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rgbClr val="595A5C"/>
              </a:buClr>
              <a:buSzPts val="700"/>
              <a:buChar char="●"/>
              <a:defRPr sz="700">
                <a:solidFill>
                  <a:srgbClr val="595A5C"/>
                </a:solidFill>
              </a:defRPr>
            </a:lvl1pPr>
            <a:lvl2pPr indent="-273050" lvl="1" marL="914400">
              <a:spcBef>
                <a:spcPts val="1600"/>
              </a:spcBef>
              <a:spcAft>
                <a:spcPts val="0"/>
              </a:spcAft>
              <a:buClr>
                <a:srgbClr val="595A5C"/>
              </a:buClr>
              <a:buSzPts val="700"/>
              <a:buChar char="○"/>
              <a:defRPr sz="700">
                <a:solidFill>
                  <a:srgbClr val="595A5C"/>
                </a:solidFill>
              </a:defRPr>
            </a:lvl2pPr>
            <a:lvl3pPr indent="-273050" lvl="2" marL="1371600">
              <a:spcBef>
                <a:spcPts val="1600"/>
              </a:spcBef>
              <a:spcAft>
                <a:spcPts val="0"/>
              </a:spcAft>
              <a:buClr>
                <a:srgbClr val="595A5C"/>
              </a:buClr>
              <a:buSzPts val="700"/>
              <a:buChar char="■"/>
              <a:defRPr sz="700">
                <a:solidFill>
                  <a:srgbClr val="595A5C"/>
                </a:solidFill>
              </a:defRPr>
            </a:lvl3pPr>
            <a:lvl4pPr indent="-273050" lvl="3" marL="1828800">
              <a:spcBef>
                <a:spcPts val="1600"/>
              </a:spcBef>
              <a:spcAft>
                <a:spcPts val="0"/>
              </a:spcAft>
              <a:buClr>
                <a:srgbClr val="595A5C"/>
              </a:buClr>
              <a:buSzPts val="700"/>
              <a:buChar char="●"/>
              <a:defRPr sz="700">
                <a:solidFill>
                  <a:srgbClr val="595A5C"/>
                </a:solidFill>
              </a:defRPr>
            </a:lvl4pPr>
            <a:lvl5pPr indent="-273050" lvl="4" marL="2286000">
              <a:spcBef>
                <a:spcPts val="1600"/>
              </a:spcBef>
              <a:spcAft>
                <a:spcPts val="0"/>
              </a:spcAft>
              <a:buClr>
                <a:srgbClr val="595A5C"/>
              </a:buClr>
              <a:buSzPts val="700"/>
              <a:buChar char="○"/>
              <a:defRPr sz="700">
                <a:solidFill>
                  <a:srgbClr val="595A5C"/>
                </a:solidFill>
              </a:defRPr>
            </a:lvl5pPr>
            <a:lvl6pPr indent="-273050" lvl="5" marL="2743200">
              <a:spcBef>
                <a:spcPts val="1600"/>
              </a:spcBef>
              <a:spcAft>
                <a:spcPts val="0"/>
              </a:spcAft>
              <a:buClr>
                <a:srgbClr val="595A5C"/>
              </a:buClr>
              <a:buSzPts val="700"/>
              <a:buChar char="■"/>
              <a:defRPr sz="700">
                <a:solidFill>
                  <a:srgbClr val="595A5C"/>
                </a:solidFill>
              </a:defRPr>
            </a:lvl6pPr>
            <a:lvl7pPr indent="-273050" lvl="6" marL="3200400">
              <a:spcBef>
                <a:spcPts val="1600"/>
              </a:spcBef>
              <a:spcAft>
                <a:spcPts val="0"/>
              </a:spcAft>
              <a:buClr>
                <a:srgbClr val="595A5C"/>
              </a:buClr>
              <a:buSzPts val="700"/>
              <a:buChar char="●"/>
              <a:defRPr sz="700">
                <a:solidFill>
                  <a:srgbClr val="595A5C"/>
                </a:solidFill>
              </a:defRPr>
            </a:lvl7pPr>
            <a:lvl8pPr indent="-273050" lvl="7" marL="3657600">
              <a:spcBef>
                <a:spcPts val="1600"/>
              </a:spcBef>
              <a:spcAft>
                <a:spcPts val="0"/>
              </a:spcAft>
              <a:buClr>
                <a:srgbClr val="595A5C"/>
              </a:buClr>
              <a:buSzPts val="700"/>
              <a:buChar char="○"/>
              <a:defRPr sz="700">
                <a:solidFill>
                  <a:srgbClr val="595A5C"/>
                </a:solidFill>
              </a:defRPr>
            </a:lvl8pPr>
            <a:lvl9pPr indent="-273050" lvl="8" marL="4114800">
              <a:spcBef>
                <a:spcPts val="1600"/>
              </a:spcBef>
              <a:spcAft>
                <a:spcPts val="1600"/>
              </a:spcAft>
              <a:buClr>
                <a:srgbClr val="595A5C"/>
              </a:buClr>
              <a:buSzPts val="700"/>
              <a:buChar char="■"/>
              <a:defRPr sz="700">
                <a:solidFill>
                  <a:srgbClr val="595A5C"/>
                </a:solidFill>
              </a:defRPr>
            </a:lvl9pPr>
          </a:lstStyle>
          <a:p/>
        </p:txBody>
      </p:sp>
      <p:sp>
        <p:nvSpPr>
          <p:cNvPr id="129" name="Google Shape;129;p14"/>
          <p:cNvSpPr txBox="1"/>
          <p:nvPr>
            <p:ph idx="4" type="subTitle"/>
          </p:nvPr>
        </p:nvSpPr>
        <p:spPr>
          <a:xfrm>
            <a:off x="1784400" y="2579900"/>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30" name="Google Shape;130;p14"/>
          <p:cNvSpPr txBox="1"/>
          <p:nvPr>
            <p:ph idx="5" type="body"/>
          </p:nvPr>
        </p:nvSpPr>
        <p:spPr>
          <a:xfrm>
            <a:off x="1824450" y="29027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31" name="Google Shape;131;p14"/>
          <p:cNvCxnSpPr/>
          <p:nvPr/>
        </p:nvCxnSpPr>
        <p:spPr>
          <a:xfrm>
            <a:off x="1797600" y="2850325"/>
            <a:ext cx="1342200" cy="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14"/>
          <p:cNvSpPr txBox="1"/>
          <p:nvPr>
            <p:ph idx="6" type="body"/>
          </p:nvPr>
        </p:nvSpPr>
        <p:spPr>
          <a:xfrm>
            <a:off x="2550850" y="31706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33" name="Google Shape;133;p14"/>
          <p:cNvSpPr txBox="1"/>
          <p:nvPr>
            <p:ph idx="7" type="subTitle"/>
          </p:nvPr>
        </p:nvSpPr>
        <p:spPr>
          <a:xfrm>
            <a:off x="1824450" y="3960625"/>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34" name="Google Shape;134;p14"/>
          <p:cNvSpPr txBox="1"/>
          <p:nvPr>
            <p:ph idx="8" type="body"/>
          </p:nvPr>
        </p:nvSpPr>
        <p:spPr>
          <a:xfrm>
            <a:off x="1864500" y="4283425"/>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35" name="Google Shape;135;p14"/>
          <p:cNvCxnSpPr/>
          <p:nvPr/>
        </p:nvCxnSpPr>
        <p:spPr>
          <a:xfrm>
            <a:off x="1837650" y="4231050"/>
            <a:ext cx="1342200" cy="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14"/>
          <p:cNvSpPr txBox="1"/>
          <p:nvPr>
            <p:ph idx="9" type="body"/>
          </p:nvPr>
        </p:nvSpPr>
        <p:spPr>
          <a:xfrm>
            <a:off x="2590900" y="4551325"/>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SzPts val="700"/>
              <a:buChar char="●"/>
              <a:defRPr sz="700"/>
            </a:lvl1pPr>
            <a:lvl2pPr indent="-273050" lvl="1" marL="914400" rtl="0">
              <a:spcBef>
                <a:spcPts val="1600"/>
              </a:spcBef>
              <a:spcAft>
                <a:spcPts val="0"/>
              </a:spcAft>
              <a:buSzPts val="700"/>
              <a:buChar char="○"/>
              <a:defRPr sz="700"/>
            </a:lvl2pPr>
            <a:lvl3pPr indent="-273050" lvl="2" marL="1371600" rtl="0">
              <a:spcBef>
                <a:spcPts val="1600"/>
              </a:spcBef>
              <a:spcAft>
                <a:spcPts val="0"/>
              </a:spcAft>
              <a:buSzPts val="700"/>
              <a:buChar char="■"/>
              <a:defRPr sz="700"/>
            </a:lvl3pPr>
            <a:lvl4pPr indent="-273050" lvl="3" marL="1828800" rtl="0">
              <a:spcBef>
                <a:spcPts val="1600"/>
              </a:spcBef>
              <a:spcAft>
                <a:spcPts val="0"/>
              </a:spcAft>
              <a:buSzPts val="700"/>
              <a:buChar char="●"/>
              <a:defRPr sz="700"/>
            </a:lvl4pPr>
            <a:lvl5pPr indent="-273050" lvl="4" marL="2286000" rtl="0">
              <a:spcBef>
                <a:spcPts val="1600"/>
              </a:spcBef>
              <a:spcAft>
                <a:spcPts val="0"/>
              </a:spcAft>
              <a:buSzPts val="700"/>
              <a:buChar char="○"/>
              <a:defRPr sz="700"/>
            </a:lvl5pPr>
            <a:lvl6pPr indent="-273050" lvl="5" marL="2743200" rtl="0">
              <a:spcBef>
                <a:spcPts val="1600"/>
              </a:spcBef>
              <a:spcAft>
                <a:spcPts val="0"/>
              </a:spcAft>
              <a:buSzPts val="700"/>
              <a:buChar char="■"/>
              <a:defRPr sz="700"/>
            </a:lvl6pPr>
            <a:lvl7pPr indent="-273050" lvl="6" marL="3200400" rtl="0">
              <a:spcBef>
                <a:spcPts val="1600"/>
              </a:spcBef>
              <a:spcAft>
                <a:spcPts val="0"/>
              </a:spcAft>
              <a:buSzPts val="700"/>
              <a:buChar char="●"/>
              <a:defRPr sz="700"/>
            </a:lvl7pPr>
            <a:lvl8pPr indent="-273050" lvl="7" marL="3657600" rtl="0">
              <a:spcBef>
                <a:spcPts val="1600"/>
              </a:spcBef>
              <a:spcAft>
                <a:spcPts val="0"/>
              </a:spcAft>
              <a:buSzPts val="700"/>
              <a:buChar char="○"/>
              <a:defRPr sz="700"/>
            </a:lvl8pPr>
            <a:lvl9pPr indent="-273050" lvl="8" marL="4114800" rtl="0">
              <a:spcBef>
                <a:spcPts val="1600"/>
              </a:spcBef>
              <a:spcAft>
                <a:spcPts val="1600"/>
              </a:spcAft>
              <a:buSzPts val="700"/>
              <a:buChar char="■"/>
              <a:defRPr sz="700"/>
            </a:lvl9pPr>
          </a:lstStyle>
          <a:p/>
        </p:txBody>
      </p:sp>
      <p:sp>
        <p:nvSpPr>
          <p:cNvPr id="137" name="Google Shape;137;p14"/>
          <p:cNvSpPr txBox="1"/>
          <p:nvPr>
            <p:ph idx="13" type="subTitle"/>
          </p:nvPr>
        </p:nvSpPr>
        <p:spPr>
          <a:xfrm>
            <a:off x="1435125" y="789150"/>
            <a:ext cx="6621600" cy="215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rgbClr val="595A5C"/>
                </a:solidFill>
                <a:latin typeface="Avenir"/>
                <a:ea typeface="Avenir"/>
                <a:cs typeface="Avenir"/>
                <a:sym typeface="Aveni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8" name="Google Shape;138;p14"/>
          <p:cNvSpPr txBox="1"/>
          <p:nvPr>
            <p:ph idx="14" type="subTitle"/>
          </p:nvPr>
        </p:nvSpPr>
        <p:spPr>
          <a:xfrm>
            <a:off x="6127800" y="1317200"/>
            <a:ext cx="2055600" cy="25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39" name="Google Shape;139;p14"/>
          <p:cNvSpPr txBox="1"/>
          <p:nvPr>
            <p:ph idx="15" type="body"/>
          </p:nvPr>
        </p:nvSpPr>
        <p:spPr>
          <a:xfrm>
            <a:off x="6167850" y="16769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40" name="Google Shape;140;p14"/>
          <p:cNvCxnSpPr/>
          <p:nvPr/>
        </p:nvCxnSpPr>
        <p:spPr>
          <a:xfrm>
            <a:off x="6141000" y="1624525"/>
            <a:ext cx="1342200" cy="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4"/>
          <p:cNvSpPr txBox="1"/>
          <p:nvPr>
            <p:ph type="title"/>
          </p:nvPr>
        </p:nvSpPr>
        <p:spPr>
          <a:xfrm>
            <a:off x="1788300" y="470603"/>
            <a:ext cx="5567400" cy="298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202E64"/>
                </a:solidFill>
                <a:latin typeface="Avenir"/>
                <a:ea typeface="Avenir"/>
                <a:cs typeface="Avenir"/>
                <a:sym typeface="Avenir"/>
              </a:defRPr>
            </a:lvl2pPr>
            <a:lvl3pPr lvl="2" rtl="0" algn="ctr">
              <a:spcBef>
                <a:spcPts val="0"/>
              </a:spcBef>
              <a:spcAft>
                <a:spcPts val="0"/>
              </a:spcAft>
              <a:buNone/>
              <a:defRPr b="1">
                <a:solidFill>
                  <a:srgbClr val="202E64"/>
                </a:solidFill>
                <a:latin typeface="Avenir"/>
                <a:ea typeface="Avenir"/>
                <a:cs typeface="Avenir"/>
                <a:sym typeface="Avenir"/>
              </a:defRPr>
            </a:lvl3pPr>
            <a:lvl4pPr lvl="3" rtl="0" algn="ctr">
              <a:spcBef>
                <a:spcPts val="0"/>
              </a:spcBef>
              <a:spcAft>
                <a:spcPts val="0"/>
              </a:spcAft>
              <a:buNone/>
              <a:defRPr b="1">
                <a:solidFill>
                  <a:srgbClr val="202E64"/>
                </a:solidFill>
                <a:latin typeface="Avenir"/>
                <a:ea typeface="Avenir"/>
                <a:cs typeface="Avenir"/>
                <a:sym typeface="Avenir"/>
              </a:defRPr>
            </a:lvl4pPr>
            <a:lvl5pPr lvl="4" rtl="0" algn="ctr">
              <a:spcBef>
                <a:spcPts val="0"/>
              </a:spcBef>
              <a:spcAft>
                <a:spcPts val="0"/>
              </a:spcAft>
              <a:buNone/>
              <a:defRPr b="1">
                <a:solidFill>
                  <a:srgbClr val="202E64"/>
                </a:solidFill>
                <a:latin typeface="Avenir"/>
                <a:ea typeface="Avenir"/>
                <a:cs typeface="Avenir"/>
                <a:sym typeface="Avenir"/>
              </a:defRPr>
            </a:lvl5pPr>
            <a:lvl6pPr lvl="5" rtl="0" algn="ctr">
              <a:spcBef>
                <a:spcPts val="0"/>
              </a:spcBef>
              <a:spcAft>
                <a:spcPts val="0"/>
              </a:spcAft>
              <a:buNone/>
              <a:defRPr b="1">
                <a:solidFill>
                  <a:srgbClr val="202E64"/>
                </a:solidFill>
                <a:latin typeface="Avenir"/>
                <a:ea typeface="Avenir"/>
                <a:cs typeface="Avenir"/>
                <a:sym typeface="Avenir"/>
              </a:defRPr>
            </a:lvl6pPr>
            <a:lvl7pPr lvl="6" rtl="0" algn="ctr">
              <a:spcBef>
                <a:spcPts val="0"/>
              </a:spcBef>
              <a:spcAft>
                <a:spcPts val="0"/>
              </a:spcAft>
              <a:buNone/>
              <a:defRPr b="1">
                <a:solidFill>
                  <a:srgbClr val="202E64"/>
                </a:solidFill>
                <a:latin typeface="Avenir"/>
                <a:ea typeface="Avenir"/>
                <a:cs typeface="Avenir"/>
                <a:sym typeface="Avenir"/>
              </a:defRPr>
            </a:lvl7pPr>
            <a:lvl8pPr lvl="7" rtl="0" algn="ctr">
              <a:spcBef>
                <a:spcPts val="0"/>
              </a:spcBef>
              <a:spcAft>
                <a:spcPts val="0"/>
              </a:spcAft>
              <a:buNone/>
              <a:defRPr b="1">
                <a:solidFill>
                  <a:srgbClr val="202E64"/>
                </a:solidFill>
                <a:latin typeface="Avenir"/>
                <a:ea typeface="Avenir"/>
                <a:cs typeface="Avenir"/>
                <a:sym typeface="Avenir"/>
              </a:defRPr>
            </a:lvl8pPr>
            <a:lvl9pPr lvl="8" rtl="0" algn="ctr">
              <a:spcBef>
                <a:spcPts val="0"/>
              </a:spcBef>
              <a:spcAft>
                <a:spcPts val="0"/>
              </a:spcAft>
              <a:buNone/>
              <a:defRPr b="1">
                <a:solidFill>
                  <a:srgbClr val="202E64"/>
                </a:solidFill>
                <a:latin typeface="Avenir"/>
                <a:ea typeface="Avenir"/>
                <a:cs typeface="Avenir"/>
                <a:sym typeface="Avenir"/>
              </a:defRPr>
            </a:lvl9pPr>
          </a:lstStyle>
          <a:p/>
        </p:txBody>
      </p:sp>
      <p:sp>
        <p:nvSpPr>
          <p:cNvPr id="142" name="Google Shape;142;p14"/>
          <p:cNvSpPr txBox="1"/>
          <p:nvPr>
            <p:ph idx="16" type="body"/>
          </p:nvPr>
        </p:nvSpPr>
        <p:spPr>
          <a:xfrm>
            <a:off x="6894250" y="20354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43" name="Google Shape;143;p14"/>
          <p:cNvSpPr txBox="1"/>
          <p:nvPr>
            <p:ph idx="17" type="subTitle"/>
          </p:nvPr>
        </p:nvSpPr>
        <p:spPr>
          <a:xfrm>
            <a:off x="6127800" y="2579900"/>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44" name="Google Shape;144;p14"/>
          <p:cNvSpPr txBox="1"/>
          <p:nvPr>
            <p:ph idx="18" type="body"/>
          </p:nvPr>
        </p:nvSpPr>
        <p:spPr>
          <a:xfrm>
            <a:off x="6167850" y="2902700"/>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45" name="Google Shape;145;p14"/>
          <p:cNvCxnSpPr/>
          <p:nvPr/>
        </p:nvCxnSpPr>
        <p:spPr>
          <a:xfrm>
            <a:off x="6141000" y="2850325"/>
            <a:ext cx="1342200" cy="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14"/>
          <p:cNvSpPr txBox="1"/>
          <p:nvPr>
            <p:ph idx="19" type="body"/>
          </p:nvPr>
        </p:nvSpPr>
        <p:spPr>
          <a:xfrm>
            <a:off x="6894250" y="3170600"/>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Clr>
                <a:srgbClr val="595A5C"/>
              </a:buClr>
              <a:buSzPts val="700"/>
              <a:buChar char="●"/>
              <a:defRPr sz="700">
                <a:solidFill>
                  <a:srgbClr val="595A5C"/>
                </a:solidFill>
              </a:defRPr>
            </a:lvl1pPr>
            <a:lvl2pPr indent="-273050" lvl="1" marL="914400" rtl="0">
              <a:spcBef>
                <a:spcPts val="1600"/>
              </a:spcBef>
              <a:spcAft>
                <a:spcPts val="0"/>
              </a:spcAft>
              <a:buClr>
                <a:srgbClr val="595A5C"/>
              </a:buClr>
              <a:buSzPts val="700"/>
              <a:buChar char="○"/>
              <a:defRPr sz="700">
                <a:solidFill>
                  <a:srgbClr val="595A5C"/>
                </a:solidFill>
              </a:defRPr>
            </a:lvl2pPr>
            <a:lvl3pPr indent="-273050" lvl="2" marL="1371600" rtl="0">
              <a:spcBef>
                <a:spcPts val="1600"/>
              </a:spcBef>
              <a:spcAft>
                <a:spcPts val="0"/>
              </a:spcAft>
              <a:buClr>
                <a:srgbClr val="595A5C"/>
              </a:buClr>
              <a:buSzPts val="700"/>
              <a:buChar char="■"/>
              <a:defRPr sz="700">
                <a:solidFill>
                  <a:srgbClr val="595A5C"/>
                </a:solidFill>
              </a:defRPr>
            </a:lvl3pPr>
            <a:lvl4pPr indent="-273050" lvl="3" marL="1828800" rtl="0">
              <a:spcBef>
                <a:spcPts val="1600"/>
              </a:spcBef>
              <a:spcAft>
                <a:spcPts val="0"/>
              </a:spcAft>
              <a:buClr>
                <a:srgbClr val="595A5C"/>
              </a:buClr>
              <a:buSzPts val="700"/>
              <a:buChar char="●"/>
              <a:defRPr sz="700">
                <a:solidFill>
                  <a:srgbClr val="595A5C"/>
                </a:solidFill>
              </a:defRPr>
            </a:lvl4pPr>
            <a:lvl5pPr indent="-273050" lvl="4" marL="2286000" rtl="0">
              <a:spcBef>
                <a:spcPts val="1600"/>
              </a:spcBef>
              <a:spcAft>
                <a:spcPts val="0"/>
              </a:spcAft>
              <a:buClr>
                <a:srgbClr val="595A5C"/>
              </a:buClr>
              <a:buSzPts val="700"/>
              <a:buChar char="○"/>
              <a:defRPr sz="700">
                <a:solidFill>
                  <a:srgbClr val="595A5C"/>
                </a:solidFill>
              </a:defRPr>
            </a:lvl5pPr>
            <a:lvl6pPr indent="-273050" lvl="5" marL="2743200" rtl="0">
              <a:spcBef>
                <a:spcPts val="1600"/>
              </a:spcBef>
              <a:spcAft>
                <a:spcPts val="0"/>
              </a:spcAft>
              <a:buClr>
                <a:srgbClr val="595A5C"/>
              </a:buClr>
              <a:buSzPts val="700"/>
              <a:buChar char="■"/>
              <a:defRPr sz="700">
                <a:solidFill>
                  <a:srgbClr val="595A5C"/>
                </a:solidFill>
              </a:defRPr>
            </a:lvl6pPr>
            <a:lvl7pPr indent="-273050" lvl="6" marL="3200400" rtl="0">
              <a:spcBef>
                <a:spcPts val="1600"/>
              </a:spcBef>
              <a:spcAft>
                <a:spcPts val="0"/>
              </a:spcAft>
              <a:buClr>
                <a:srgbClr val="595A5C"/>
              </a:buClr>
              <a:buSzPts val="700"/>
              <a:buChar char="●"/>
              <a:defRPr sz="700">
                <a:solidFill>
                  <a:srgbClr val="595A5C"/>
                </a:solidFill>
              </a:defRPr>
            </a:lvl7pPr>
            <a:lvl8pPr indent="-273050" lvl="7" marL="3657600" rtl="0">
              <a:spcBef>
                <a:spcPts val="1600"/>
              </a:spcBef>
              <a:spcAft>
                <a:spcPts val="0"/>
              </a:spcAft>
              <a:buClr>
                <a:srgbClr val="595A5C"/>
              </a:buClr>
              <a:buSzPts val="700"/>
              <a:buChar char="○"/>
              <a:defRPr sz="700">
                <a:solidFill>
                  <a:srgbClr val="595A5C"/>
                </a:solidFill>
              </a:defRPr>
            </a:lvl8pPr>
            <a:lvl9pPr indent="-273050" lvl="8" marL="4114800" rtl="0">
              <a:spcBef>
                <a:spcPts val="1600"/>
              </a:spcBef>
              <a:spcAft>
                <a:spcPts val="1600"/>
              </a:spcAft>
              <a:buClr>
                <a:srgbClr val="595A5C"/>
              </a:buClr>
              <a:buSzPts val="700"/>
              <a:buChar char="■"/>
              <a:defRPr sz="700">
                <a:solidFill>
                  <a:srgbClr val="595A5C"/>
                </a:solidFill>
              </a:defRPr>
            </a:lvl9pPr>
          </a:lstStyle>
          <a:p/>
        </p:txBody>
      </p:sp>
      <p:sp>
        <p:nvSpPr>
          <p:cNvPr id="147" name="Google Shape;147;p14"/>
          <p:cNvSpPr txBox="1"/>
          <p:nvPr>
            <p:ph idx="20" type="subTitle"/>
          </p:nvPr>
        </p:nvSpPr>
        <p:spPr>
          <a:xfrm>
            <a:off x="6167850" y="3960625"/>
            <a:ext cx="2055600" cy="21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595A5C"/>
                </a:solidFill>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48" name="Google Shape;148;p14"/>
          <p:cNvSpPr txBox="1"/>
          <p:nvPr>
            <p:ph idx="21" type="body"/>
          </p:nvPr>
        </p:nvSpPr>
        <p:spPr>
          <a:xfrm>
            <a:off x="6207900" y="4283425"/>
            <a:ext cx="2154000" cy="298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A5C"/>
              </a:buClr>
              <a:buSzPts val="1000"/>
              <a:buFont typeface="Avenir"/>
              <a:buChar char="●"/>
              <a:defRPr sz="1000">
                <a:solidFill>
                  <a:srgbClr val="595A5C"/>
                </a:solidFill>
                <a:latin typeface="Avenir"/>
                <a:ea typeface="Avenir"/>
                <a:cs typeface="Avenir"/>
                <a:sym typeface="Avenir"/>
              </a:defRPr>
            </a:lvl1pPr>
            <a:lvl2pPr indent="-292100" lvl="1" marL="914400" rtl="0">
              <a:spcBef>
                <a:spcPts val="1600"/>
              </a:spcBef>
              <a:spcAft>
                <a:spcPts val="0"/>
              </a:spcAft>
              <a:buClr>
                <a:srgbClr val="595A5C"/>
              </a:buClr>
              <a:buSzPts val="1000"/>
              <a:buChar char="○"/>
              <a:defRPr sz="1000">
                <a:solidFill>
                  <a:srgbClr val="595A5C"/>
                </a:solidFill>
              </a:defRPr>
            </a:lvl2pPr>
            <a:lvl3pPr indent="-292100" lvl="2" marL="1371600" rtl="0">
              <a:spcBef>
                <a:spcPts val="1600"/>
              </a:spcBef>
              <a:spcAft>
                <a:spcPts val="0"/>
              </a:spcAft>
              <a:buClr>
                <a:srgbClr val="595A5C"/>
              </a:buClr>
              <a:buSzPts val="1000"/>
              <a:buChar char="■"/>
              <a:defRPr sz="1000">
                <a:solidFill>
                  <a:srgbClr val="595A5C"/>
                </a:solidFill>
              </a:defRPr>
            </a:lvl3pPr>
            <a:lvl4pPr indent="-292100" lvl="3" marL="1828800" rtl="0">
              <a:spcBef>
                <a:spcPts val="1600"/>
              </a:spcBef>
              <a:spcAft>
                <a:spcPts val="0"/>
              </a:spcAft>
              <a:buClr>
                <a:srgbClr val="595A5C"/>
              </a:buClr>
              <a:buSzPts val="1000"/>
              <a:buChar char="●"/>
              <a:defRPr sz="1000">
                <a:solidFill>
                  <a:srgbClr val="595A5C"/>
                </a:solidFill>
              </a:defRPr>
            </a:lvl4pPr>
            <a:lvl5pPr indent="-292100" lvl="4" marL="2286000" rtl="0">
              <a:spcBef>
                <a:spcPts val="1600"/>
              </a:spcBef>
              <a:spcAft>
                <a:spcPts val="0"/>
              </a:spcAft>
              <a:buClr>
                <a:srgbClr val="595A5C"/>
              </a:buClr>
              <a:buSzPts val="1000"/>
              <a:buChar char="○"/>
              <a:defRPr sz="1000">
                <a:solidFill>
                  <a:srgbClr val="595A5C"/>
                </a:solidFill>
              </a:defRPr>
            </a:lvl5pPr>
            <a:lvl6pPr indent="-292100" lvl="5" marL="2743200" rtl="0">
              <a:spcBef>
                <a:spcPts val="1600"/>
              </a:spcBef>
              <a:spcAft>
                <a:spcPts val="0"/>
              </a:spcAft>
              <a:buClr>
                <a:srgbClr val="595A5C"/>
              </a:buClr>
              <a:buSzPts val="1000"/>
              <a:buChar char="■"/>
              <a:defRPr sz="1000">
                <a:solidFill>
                  <a:srgbClr val="595A5C"/>
                </a:solidFill>
              </a:defRPr>
            </a:lvl6pPr>
            <a:lvl7pPr indent="-292100" lvl="6" marL="3200400" rtl="0">
              <a:spcBef>
                <a:spcPts val="1600"/>
              </a:spcBef>
              <a:spcAft>
                <a:spcPts val="0"/>
              </a:spcAft>
              <a:buClr>
                <a:srgbClr val="595A5C"/>
              </a:buClr>
              <a:buSzPts val="1000"/>
              <a:buChar char="●"/>
              <a:defRPr sz="1000">
                <a:solidFill>
                  <a:srgbClr val="595A5C"/>
                </a:solidFill>
              </a:defRPr>
            </a:lvl7pPr>
            <a:lvl8pPr indent="-292100" lvl="7" marL="3657600" rtl="0">
              <a:spcBef>
                <a:spcPts val="1600"/>
              </a:spcBef>
              <a:spcAft>
                <a:spcPts val="0"/>
              </a:spcAft>
              <a:buClr>
                <a:srgbClr val="595A5C"/>
              </a:buClr>
              <a:buSzPts val="1000"/>
              <a:buChar char="○"/>
              <a:defRPr sz="1000">
                <a:solidFill>
                  <a:srgbClr val="595A5C"/>
                </a:solidFill>
              </a:defRPr>
            </a:lvl8pPr>
            <a:lvl9pPr indent="-292100" lvl="8" marL="4114800" rtl="0">
              <a:spcBef>
                <a:spcPts val="1600"/>
              </a:spcBef>
              <a:spcAft>
                <a:spcPts val="1600"/>
              </a:spcAft>
              <a:buClr>
                <a:srgbClr val="595A5C"/>
              </a:buClr>
              <a:buSzPts val="1000"/>
              <a:buChar char="■"/>
              <a:defRPr sz="1000">
                <a:solidFill>
                  <a:srgbClr val="595A5C"/>
                </a:solidFill>
              </a:defRPr>
            </a:lvl9pPr>
          </a:lstStyle>
          <a:p/>
        </p:txBody>
      </p:sp>
      <p:cxnSp>
        <p:nvCxnSpPr>
          <p:cNvPr id="149" name="Google Shape;149;p14"/>
          <p:cNvCxnSpPr/>
          <p:nvPr/>
        </p:nvCxnSpPr>
        <p:spPr>
          <a:xfrm>
            <a:off x="6181050" y="4231050"/>
            <a:ext cx="13422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4"/>
          <p:cNvSpPr txBox="1"/>
          <p:nvPr>
            <p:ph idx="22" type="body"/>
          </p:nvPr>
        </p:nvSpPr>
        <p:spPr>
          <a:xfrm>
            <a:off x="6934300" y="4551325"/>
            <a:ext cx="1416600" cy="215700"/>
          </a:xfrm>
          <a:prstGeom prst="rect">
            <a:avLst/>
          </a:prstGeom>
        </p:spPr>
        <p:txBody>
          <a:bodyPr anchorCtr="0" anchor="t" bIns="91425" lIns="91425" spcFirstLastPara="1" rIns="91425" wrap="square" tIns="91425">
            <a:noAutofit/>
          </a:bodyPr>
          <a:lstStyle>
            <a:lvl1pPr indent="-273050" lvl="0" marL="457200" rtl="0">
              <a:spcBef>
                <a:spcPts val="0"/>
              </a:spcBef>
              <a:spcAft>
                <a:spcPts val="0"/>
              </a:spcAft>
              <a:buSzPts val="700"/>
              <a:buChar char="●"/>
              <a:defRPr sz="700"/>
            </a:lvl1pPr>
            <a:lvl2pPr indent="-273050" lvl="1" marL="914400" rtl="0">
              <a:spcBef>
                <a:spcPts val="1600"/>
              </a:spcBef>
              <a:spcAft>
                <a:spcPts val="0"/>
              </a:spcAft>
              <a:buSzPts val="700"/>
              <a:buChar char="○"/>
              <a:defRPr sz="700"/>
            </a:lvl2pPr>
            <a:lvl3pPr indent="-273050" lvl="2" marL="1371600" rtl="0">
              <a:spcBef>
                <a:spcPts val="1600"/>
              </a:spcBef>
              <a:spcAft>
                <a:spcPts val="0"/>
              </a:spcAft>
              <a:buSzPts val="700"/>
              <a:buChar char="■"/>
              <a:defRPr sz="700"/>
            </a:lvl3pPr>
            <a:lvl4pPr indent="-273050" lvl="3" marL="1828800" rtl="0">
              <a:spcBef>
                <a:spcPts val="1600"/>
              </a:spcBef>
              <a:spcAft>
                <a:spcPts val="0"/>
              </a:spcAft>
              <a:buSzPts val="700"/>
              <a:buChar char="●"/>
              <a:defRPr sz="700"/>
            </a:lvl4pPr>
            <a:lvl5pPr indent="-273050" lvl="4" marL="2286000" rtl="0">
              <a:spcBef>
                <a:spcPts val="1600"/>
              </a:spcBef>
              <a:spcAft>
                <a:spcPts val="0"/>
              </a:spcAft>
              <a:buSzPts val="700"/>
              <a:buChar char="○"/>
              <a:defRPr sz="700"/>
            </a:lvl5pPr>
            <a:lvl6pPr indent="-273050" lvl="5" marL="2743200" rtl="0">
              <a:spcBef>
                <a:spcPts val="1600"/>
              </a:spcBef>
              <a:spcAft>
                <a:spcPts val="0"/>
              </a:spcAft>
              <a:buSzPts val="700"/>
              <a:buChar char="■"/>
              <a:defRPr sz="700"/>
            </a:lvl6pPr>
            <a:lvl7pPr indent="-273050" lvl="6" marL="3200400" rtl="0">
              <a:spcBef>
                <a:spcPts val="1600"/>
              </a:spcBef>
              <a:spcAft>
                <a:spcPts val="0"/>
              </a:spcAft>
              <a:buSzPts val="700"/>
              <a:buChar char="●"/>
              <a:defRPr sz="700"/>
            </a:lvl7pPr>
            <a:lvl8pPr indent="-273050" lvl="7" marL="3657600" rtl="0">
              <a:spcBef>
                <a:spcPts val="1600"/>
              </a:spcBef>
              <a:spcAft>
                <a:spcPts val="0"/>
              </a:spcAft>
              <a:buSzPts val="700"/>
              <a:buChar char="○"/>
              <a:defRPr sz="700"/>
            </a:lvl8pPr>
            <a:lvl9pPr indent="-273050" lvl="8" marL="4114800" rtl="0">
              <a:spcBef>
                <a:spcPts val="1600"/>
              </a:spcBef>
              <a:spcAft>
                <a:spcPts val="1600"/>
              </a:spcAft>
              <a:buSzPts val="700"/>
              <a:buChar char="■"/>
              <a:defRPr sz="700"/>
            </a:lvl9pPr>
          </a:lstStyle>
          <a:p/>
        </p:txBody>
      </p:sp>
      <p:sp>
        <p:nvSpPr>
          <p:cNvPr id="151" name="Google Shape;151;p14"/>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52" name="Google Shape;152;p14"/>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53" name="Google Shape;153;p14"/>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1">
  <p:cSld name="SECTION_HEADER_3_2_1">
    <p:spTree>
      <p:nvGrpSpPr>
        <p:cNvPr id="155" name="Shape 155"/>
        <p:cNvGrpSpPr/>
        <p:nvPr/>
      </p:nvGrpSpPr>
      <p:grpSpPr>
        <a:xfrm>
          <a:off x="0" y="0"/>
          <a:ext cx="0" cy="0"/>
          <a:chOff x="0" y="0"/>
          <a:chExt cx="0" cy="0"/>
        </a:xfrm>
      </p:grpSpPr>
      <p:sp>
        <p:nvSpPr>
          <p:cNvPr id="156" name="Google Shape;156;p15"/>
          <p:cNvSpPr txBox="1"/>
          <p:nvPr>
            <p:ph idx="1" type="body"/>
          </p:nvPr>
        </p:nvSpPr>
        <p:spPr>
          <a:xfrm>
            <a:off x="300850"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57" name="Google Shape;157;p15"/>
          <p:cNvSpPr txBox="1"/>
          <p:nvPr>
            <p:ph idx="2" type="body"/>
          </p:nvPr>
        </p:nvSpPr>
        <p:spPr>
          <a:xfrm>
            <a:off x="3223651"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58" name="Google Shape;158;p15"/>
          <p:cNvSpPr txBox="1"/>
          <p:nvPr>
            <p:ph idx="3" type="body"/>
          </p:nvPr>
        </p:nvSpPr>
        <p:spPr>
          <a:xfrm>
            <a:off x="6146452" y="12086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59" name="Google Shape;159;p15"/>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60" name="Google Shape;160;p15"/>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61" name="Google Shape;161;p15"/>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63" name="Google Shape;163;p15"/>
          <p:cNvSpPr txBox="1"/>
          <p:nvPr>
            <p:ph idx="4" type="body"/>
          </p:nvPr>
        </p:nvSpPr>
        <p:spPr>
          <a:xfrm>
            <a:off x="300850"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4" name="Google Shape;164;p15"/>
          <p:cNvSpPr txBox="1"/>
          <p:nvPr>
            <p:ph idx="5" type="body"/>
          </p:nvPr>
        </p:nvSpPr>
        <p:spPr>
          <a:xfrm>
            <a:off x="3223651"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5" name="Google Shape;165;p15"/>
          <p:cNvSpPr txBox="1"/>
          <p:nvPr>
            <p:ph idx="6" type="body"/>
          </p:nvPr>
        </p:nvSpPr>
        <p:spPr>
          <a:xfrm>
            <a:off x="6146452" y="2580275"/>
            <a:ext cx="2656200" cy="117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66" name="Google Shape;166;p15"/>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167" name="Shape 167"/>
        <p:cNvGrpSpPr/>
        <p:nvPr/>
      </p:nvGrpSpPr>
      <p:grpSpPr>
        <a:xfrm>
          <a:off x="0" y="0"/>
          <a:ext cx="0" cy="0"/>
          <a:chOff x="0" y="0"/>
          <a:chExt cx="0" cy="0"/>
        </a:xfrm>
      </p:grpSpPr>
      <p:sp>
        <p:nvSpPr>
          <p:cNvPr id="168" name="Google Shape;168;p16"/>
          <p:cNvSpPr txBox="1"/>
          <p:nvPr>
            <p:ph idx="1" type="subTitle"/>
          </p:nvPr>
        </p:nvSpPr>
        <p:spPr>
          <a:xfrm>
            <a:off x="2554475" y="1033775"/>
            <a:ext cx="5567400" cy="379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rgbClr val="595A5C"/>
                </a:solidFill>
                <a:latin typeface="Avenir"/>
                <a:ea typeface="Avenir"/>
                <a:cs typeface="Avenir"/>
                <a:sym typeface="Avenir"/>
              </a:defRPr>
            </a:lvl1pPr>
            <a:lvl2pPr lvl="1">
              <a:spcBef>
                <a:spcPts val="1600"/>
              </a:spcBef>
              <a:spcAft>
                <a:spcPts val="0"/>
              </a:spcAft>
              <a:buNone/>
              <a:defRPr sz="1000">
                <a:solidFill>
                  <a:srgbClr val="595A5C"/>
                </a:solidFill>
              </a:defRPr>
            </a:lvl2pPr>
            <a:lvl3pPr lvl="2">
              <a:spcBef>
                <a:spcPts val="1600"/>
              </a:spcBef>
              <a:spcAft>
                <a:spcPts val="0"/>
              </a:spcAft>
              <a:buNone/>
              <a:defRPr sz="1000">
                <a:solidFill>
                  <a:srgbClr val="595A5C"/>
                </a:solidFill>
              </a:defRPr>
            </a:lvl3pPr>
            <a:lvl4pPr lvl="3">
              <a:spcBef>
                <a:spcPts val="1600"/>
              </a:spcBef>
              <a:spcAft>
                <a:spcPts val="0"/>
              </a:spcAft>
              <a:buNone/>
              <a:defRPr sz="1000">
                <a:solidFill>
                  <a:srgbClr val="595A5C"/>
                </a:solidFill>
              </a:defRPr>
            </a:lvl4pPr>
            <a:lvl5pPr lvl="4">
              <a:spcBef>
                <a:spcPts val="1600"/>
              </a:spcBef>
              <a:spcAft>
                <a:spcPts val="0"/>
              </a:spcAft>
              <a:buNone/>
              <a:defRPr sz="1000">
                <a:solidFill>
                  <a:srgbClr val="595A5C"/>
                </a:solidFill>
              </a:defRPr>
            </a:lvl5pPr>
            <a:lvl6pPr lvl="5">
              <a:spcBef>
                <a:spcPts val="1600"/>
              </a:spcBef>
              <a:spcAft>
                <a:spcPts val="0"/>
              </a:spcAft>
              <a:buNone/>
              <a:defRPr sz="1000">
                <a:solidFill>
                  <a:srgbClr val="595A5C"/>
                </a:solidFill>
              </a:defRPr>
            </a:lvl6pPr>
            <a:lvl7pPr lvl="6">
              <a:spcBef>
                <a:spcPts val="1600"/>
              </a:spcBef>
              <a:spcAft>
                <a:spcPts val="0"/>
              </a:spcAft>
              <a:buNone/>
              <a:defRPr sz="1000">
                <a:solidFill>
                  <a:srgbClr val="595A5C"/>
                </a:solidFill>
              </a:defRPr>
            </a:lvl7pPr>
            <a:lvl8pPr lvl="7">
              <a:spcBef>
                <a:spcPts val="1600"/>
              </a:spcBef>
              <a:spcAft>
                <a:spcPts val="0"/>
              </a:spcAft>
              <a:buNone/>
              <a:defRPr sz="1000">
                <a:solidFill>
                  <a:srgbClr val="595A5C"/>
                </a:solidFill>
              </a:defRPr>
            </a:lvl8pPr>
            <a:lvl9pPr lvl="8">
              <a:spcBef>
                <a:spcPts val="1600"/>
              </a:spcBef>
              <a:spcAft>
                <a:spcPts val="1600"/>
              </a:spcAft>
              <a:buNone/>
              <a:defRPr sz="1000">
                <a:solidFill>
                  <a:srgbClr val="595A5C"/>
                </a:solidFill>
              </a:defRPr>
            </a:lvl9pPr>
          </a:lstStyle>
          <a:p/>
        </p:txBody>
      </p:sp>
      <p:sp>
        <p:nvSpPr>
          <p:cNvPr id="169" name="Google Shape;169;p16"/>
          <p:cNvSpPr txBox="1"/>
          <p:nvPr>
            <p:ph idx="2" type="subTitle"/>
          </p:nvPr>
        </p:nvSpPr>
        <p:spPr>
          <a:xfrm>
            <a:off x="2554475" y="2405375"/>
            <a:ext cx="5567400" cy="37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70" name="Google Shape;170;p16"/>
          <p:cNvSpPr txBox="1"/>
          <p:nvPr>
            <p:ph idx="3" type="subTitle"/>
          </p:nvPr>
        </p:nvSpPr>
        <p:spPr>
          <a:xfrm>
            <a:off x="2554475" y="3711350"/>
            <a:ext cx="5567400" cy="37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defRPr>
            </a:lvl2pPr>
            <a:lvl3pPr lvl="2" rtl="0">
              <a:spcBef>
                <a:spcPts val="1600"/>
              </a:spcBef>
              <a:spcAft>
                <a:spcPts val="0"/>
              </a:spcAft>
              <a:buNone/>
              <a:defRPr sz="1000">
                <a:solidFill>
                  <a:srgbClr val="595A5C"/>
                </a:solidFill>
              </a:defRPr>
            </a:lvl3pPr>
            <a:lvl4pPr lvl="3" rtl="0">
              <a:spcBef>
                <a:spcPts val="1600"/>
              </a:spcBef>
              <a:spcAft>
                <a:spcPts val="0"/>
              </a:spcAft>
              <a:buNone/>
              <a:defRPr sz="1000">
                <a:solidFill>
                  <a:srgbClr val="595A5C"/>
                </a:solidFill>
              </a:defRPr>
            </a:lvl4pPr>
            <a:lvl5pPr lvl="4" rtl="0">
              <a:spcBef>
                <a:spcPts val="1600"/>
              </a:spcBef>
              <a:spcAft>
                <a:spcPts val="0"/>
              </a:spcAft>
              <a:buNone/>
              <a:defRPr sz="1000">
                <a:solidFill>
                  <a:srgbClr val="595A5C"/>
                </a:solidFill>
              </a:defRPr>
            </a:lvl5pPr>
            <a:lvl6pPr lvl="5" rtl="0">
              <a:spcBef>
                <a:spcPts val="1600"/>
              </a:spcBef>
              <a:spcAft>
                <a:spcPts val="0"/>
              </a:spcAft>
              <a:buNone/>
              <a:defRPr sz="1000">
                <a:solidFill>
                  <a:srgbClr val="595A5C"/>
                </a:solidFill>
              </a:defRPr>
            </a:lvl6pPr>
            <a:lvl7pPr lvl="6" rtl="0">
              <a:spcBef>
                <a:spcPts val="1600"/>
              </a:spcBef>
              <a:spcAft>
                <a:spcPts val="0"/>
              </a:spcAft>
              <a:buNone/>
              <a:defRPr sz="1000">
                <a:solidFill>
                  <a:srgbClr val="595A5C"/>
                </a:solidFill>
              </a:defRPr>
            </a:lvl7pPr>
            <a:lvl8pPr lvl="7" rtl="0">
              <a:spcBef>
                <a:spcPts val="1600"/>
              </a:spcBef>
              <a:spcAft>
                <a:spcPts val="0"/>
              </a:spcAft>
              <a:buNone/>
              <a:defRPr sz="1000">
                <a:solidFill>
                  <a:srgbClr val="595A5C"/>
                </a:solidFill>
              </a:defRPr>
            </a:lvl8pPr>
            <a:lvl9pPr lvl="8" rtl="0">
              <a:spcBef>
                <a:spcPts val="1600"/>
              </a:spcBef>
              <a:spcAft>
                <a:spcPts val="1600"/>
              </a:spcAft>
              <a:buNone/>
              <a:defRPr sz="1000">
                <a:solidFill>
                  <a:srgbClr val="595A5C"/>
                </a:solidFill>
              </a:defRPr>
            </a:lvl9pPr>
          </a:lstStyle>
          <a:p/>
        </p:txBody>
      </p:sp>
      <p:sp>
        <p:nvSpPr>
          <p:cNvPr id="171" name="Google Shape;171;p16"/>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72" name="Google Shape;172;p16"/>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73" name="Google Shape;173;p16"/>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75" name="Google Shape;175;p16"/>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176" name="Shape 176"/>
        <p:cNvGrpSpPr/>
        <p:nvPr/>
      </p:nvGrpSpPr>
      <p:grpSpPr>
        <a:xfrm>
          <a:off x="0" y="0"/>
          <a:ext cx="0" cy="0"/>
          <a:chOff x="0" y="0"/>
          <a:chExt cx="0" cy="0"/>
        </a:xfrm>
      </p:grpSpPr>
      <p:sp>
        <p:nvSpPr>
          <p:cNvPr id="177" name="Google Shape;177;p17"/>
          <p:cNvSpPr txBox="1"/>
          <p:nvPr>
            <p:ph idx="1" type="subTitle"/>
          </p:nvPr>
        </p:nvSpPr>
        <p:spPr>
          <a:xfrm>
            <a:off x="422525" y="995600"/>
            <a:ext cx="8299500" cy="339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rgbClr val="595A5C"/>
                </a:solidFill>
                <a:latin typeface="Avenir"/>
                <a:ea typeface="Avenir"/>
                <a:cs typeface="Avenir"/>
                <a:sym typeface="Avenir"/>
              </a:defRPr>
            </a:lvl1pPr>
            <a:lvl2pPr lvl="1">
              <a:spcBef>
                <a:spcPts val="1600"/>
              </a:spcBef>
              <a:spcAft>
                <a:spcPts val="0"/>
              </a:spcAft>
              <a:buNone/>
              <a:defRPr sz="1000">
                <a:solidFill>
                  <a:srgbClr val="595A5C"/>
                </a:solidFill>
                <a:latin typeface="Avenir"/>
                <a:ea typeface="Avenir"/>
                <a:cs typeface="Avenir"/>
                <a:sym typeface="Avenir"/>
              </a:defRPr>
            </a:lvl2pPr>
            <a:lvl3pPr lvl="2">
              <a:spcBef>
                <a:spcPts val="1600"/>
              </a:spcBef>
              <a:spcAft>
                <a:spcPts val="0"/>
              </a:spcAft>
              <a:buNone/>
              <a:defRPr sz="1000">
                <a:solidFill>
                  <a:srgbClr val="595A5C"/>
                </a:solidFill>
                <a:latin typeface="Avenir"/>
                <a:ea typeface="Avenir"/>
                <a:cs typeface="Avenir"/>
                <a:sym typeface="Avenir"/>
              </a:defRPr>
            </a:lvl3pPr>
            <a:lvl4pPr lvl="3">
              <a:spcBef>
                <a:spcPts val="1600"/>
              </a:spcBef>
              <a:spcAft>
                <a:spcPts val="0"/>
              </a:spcAft>
              <a:buNone/>
              <a:defRPr sz="1000">
                <a:solidFill>
                  <a:srgbClr val="595A5C"/>
                </a:solidFill>
                <a:latin typeface="Avenir"/>
                <a:ea typeface="Avenir"/>
                <a:cs typeface="Avenir"/>
                <a:sym typeface="Avenir"/>
              </a:defRPr>
            </a:lvl4pPr>
            <a:lvl5pPr lvl="4">
              <a:spcBef>
                <a:spcPts val="1600"/>
              </a:spcBef>
              <a:spcAft>
                <a:spcPts val="0"/>
              </a:spcAft>
              <a:buNone/>
              <a:defRPr sz="1000">
                <a:solidFill>
                  <a:srgbClr val="595A5C"/>
                </a:solidFill>
                <a:latin typeface="Avenir"/>
                <a:ea typeface="Avenir"/>
                <a:cs typeface="Avenir"/>
                <a:sym typeface="Avenir"/>
              </a:defRPr>
            </a:lvl5pPr>
            <a:lvl6pPr lvl="5">
              <a:spcBef>
                <a:spcPts val="1600"/>
              </a:spcBef>
              <a:spcAft>
                <a:spcPts val="0"/>
              </a:spcAft>
              <a:buNone/>
              <a:defRPr sz="1000">
                <a:solidFill>
                  <a:srgbClr val="595A5C"/>
                </a:solidFill>
                <a:latin typeface="Avenir"/>
                <a:ea typeface="Avenir"/>
                <a:cs typeface="Avenir"/>
                <a:sym typeface="Avenir"/>
              </a:defRPr>
            </a:lvl6pPr>
            <a:lvl7pPr lvl="6">
              <a:spcBef>
                <a:spcPts val="1600"/>
              </a:spcBef>
              <a:spcAft>
                <a:spcPts val="0"/>
              </a:spcAft>
              <a:buNone/>
              <a:defRPr sz="1000">
                <a:solidFill>
                  <a:srgbClr val="595A5C"/>
                </a:solidFill>
                <a:latin typeface="Avenir"/>
                <a:ea typeface="Avenir"/>
                <a:cs typeface="Avenir"/>
                <a:sym typeface="Avenir"/>
              </a:defRPr>
            </a:lvl7pPr>
            <a:lvl8pPr lvl="7">
              <a:spcBef>
                <a:spcPts val="1600"/>
              </a:spcBef>
              <a:spcAft>
                <a:spcPts val="0"/>
              </a:spcAft>
              <a:buNone/>
              <a:defRPr sz="1000">
                <a:solidFill>
                  <a:srgbClr val="595A5C"/>
                </a:solidFill>
                <a:latin typeface="Avenir"/>
                <a:ea typeface="Avenir"/>
                <a:cs typeface="Avenir"/>
                <a:sym typeface="Avenir"/>
              </a:defRPr>
            </a:lvl8pPr>
            <a:lvl9pPr lvl="8">
              <a:spcBef>
                <a:spcPts val="1600"/>
              </a:spcBef>
              <a:spcAft>
                <a:spcPts val="1600"/>
              </a:spcAft>
              <a:buNone/>
              <a:defRPr sz="1000">
                <a:solidFill>
                  <a:srgbClr val="595A5C"/>
                </a:solidFill>
                <a:latin typeface="Avenir"/>
                <a:ea typeface="Avenir"/>
                <a:cs typeface="Avenir"/>
                <a:sym typeface="Avenir"/>
              </a:defRPr>
            </a:lvl9pPr>
          </a:lstStyle>
          <a:p/>
        </p:txBody>
      </p:sp>
      <p:sp>
        <p:nvSpPr>
          <p:cNvPr id="178" name="Google Shape;178;p17"/>
          <p:cNvSpPr txBox="1"/>
          <p:nvPr>
            <p:ph idx="2" type="body"/>
          </p:nvPr>
        </p:nvSpPr>
        <p:spPr>
          <a:xfrm>
            <a:off x="702725" y="1368200"/>
            <a:ext cx="1137900" cy="298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79" name="Google Shape;179;p17"/>
          <p:cNvSpPr txBox="1"/>
          <p:nvPr>
            <p:ph idx="3" type="body"/>
          </p:nvPr>
        </p:nvSpPr>
        <p:spPr>
          <a:xfrm>
            <a:off x="724947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0" name="Google Shape;180;p17"/>
          <p:cNvSpPr txBox="1"/>
          <p:nvPr>
            <p:ph idx="4" type="body"/>
          </p:nvPr>
        </p:nvSpPr>
        <p:spPr>
          <a:xfrm>
            <a:off x="506722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1" name="Google Shape;181;p17"/>
          <p:cNvSpPr txBox="1"/>
          <p:nvPr>
            <p:ph idx="5" type="body"/>
          </p:nvPr>
        </p:nvSpPr>
        <p:spPr>
          <a:xfrm>
            <a:off x="2884975" y="13682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2" name="Google Shape;182;p17"/>
          <p:cNvSpPr txBox="1"/>
          <p:nvPr>
            <p:ph idx="6" type="body"/>
          </p:nvPr>
        </p:nvSpPr>
        <p:spPr>
          <a:xfrm>
            <a:off x="702725"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3" name="Google Shape;183;p17"/>
          <p:cNvSpPr txBox="1"/>
          <p:nvPr>
            <p:ph idx="7" type="body"/>
          </p:nvPr>
        </p:nvSpPr>
        <p:spPr>
          <a:xfrm>
            <a:off x="2757975"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4" name="Google Shape;184;p17"/>
          <p:cNvSpPr txBox="1"/>
          <p:nvPr>
            <p:ph idx="8" type="body"/>
          </p:nvPr>
        </p:nvSpPr>
        <p:spPr>
          <a:xfrm>
            <a:off x="5194226"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5" name="Google Shape;185;p17"/>
          <p:cNvSpPr txBox="1"/>
          <p:nvPr>
            <p:ph idx="9" type="body"/>
          </p:nvPr>
        </p:nvSpPr>
        <p:spPr>
          <a:xfrm>
            <a:off x="7249476" y="3349400"/>
            <a:ext cx="1137900" cy="2988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595A5C"/>
              </a:buClr>
              <a:buSzPts val="800"/>
              <a:buFont typeface="Avenir"/>
              <a:buChar char="●"/>
              <a:defRPr sz="800">
                <a:solidFill>
                  <a:srgbClr val="595A5C"/>
                </a:solidFill>
                <a:latin typeface="Avenir"/>
                <a:ea typeface="Avenir"/>
                <a:cs typeface="Avenir"/>
                <a:sym typeface="Avenir"/>
              </a:defRPr>
            </a:lvl1pPr>
            <a:lvl2pPr indent="-279400" lvl="1" marL="914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2pPr>
            <a:lvl3pPr indent="-279400" lvl="2" marL="1371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3pPr>
            <a:lvl4pPr indent="-279400" lvl="3" marL="18288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4pPr>
            <a:lvl5pPr indent="-279400" lvl="4" marL="22860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5pPr>
            <a:lvl6pPr indent="-279400" lvl="5" marL="27432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6pPr>
            <a:lvl7pPr indent="-279400" lvl="6" marL="32004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7pPr>
            <a:lvl8pPr indent="-279400" lvl="7" marL="3657600" rtl="0">
              <a:spcBef>
                <a:spcPts val="1600"/>
              </a:spcBef>
              <a:spcAft>
                <a:spcPts val="0"/>
              </a:spcAft>
              <a:buClr>
                <a:srgbClr val="595A5C"/>
              </a:buClr>
              <a:buSzPts val="800"/>
              <a:buFont typeface="Avenir"/>
              <a:buChar char="○"/>
              <a:defRPr sz="800">
                <a:solidFill>
                  <a:srgbClr val="595A5C"/>
                </a:solidFill>
                <a:latin typeface="Avenir"/>
                <a:ea typeface="Avenir"/>
                <a:cs typeface="Avenir"/>
                <a:sym typeface="Avenir"/>
              </a:defRPr>
            </a:lvl8pPr>
            <a:lvl9pPr indent="-279400" lvl="8" marL="4114800" rtl="0">
              <a:spcBef>
                <a:spcPts val="1600"/>
              </a:spcBef>
              <a:spcAft>
                <a:spcPts val="1600"/>
              </a:spcAft>
              <a:buClr>
                <a:srgbClr val="595A5C"/>
              </a:buClr>
              <a:buSzPts val="800"/>
              <a:buFont typeface="Avenir"/>
              <a:buChar char="■"/>
              <a:defRPr sz="800">
                <a:solidFill>
                  <a:srgbClr val="595A5C"/>
                </a:solidFill>
                <a:latin typeface="Avenir"/>
                <a:ea typeface="Avenir"/>
                <a:cs typeface="Avenir"/>
                <a:sym typeface="Avenir"/>
              </a:defRPr>
            </a:lvl9pPr>
          </a:lstStyle>
          <a:p/>
        </p:txBody>
      </p:sp>
      <p:sp>
        <p:nvSpPr>
          <p:cNvPr id="186" name="Google Shape;186;p17"/>
          <p:cNvSpPr txBox="1"/>
          <p:nvPr>
            <p:ph idx="13" type="subTitle"/>
          </p:nvPr>
        </p:nvSpPr>
        <p:spPr>
          <a:xfrm>
            <a:off x="397925" y="2989525"/>
            <a:ext cx="3828300" cy="33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latin typeface="Avenir"/>
                <a:ea typeface="Avenir"/>
                <a:cs typeface="Avenir"/>
                <a:sym typeface="Avenir"/>
              </a:defRPr>
            </a:lvl2pPr>
            <a:lvl3pPr lvl="2" rtl="0">
              <a:spcBef>
                <a:spcPts val="1600"/>
              </a:spcBef>
              <a:spcAft>
                <a:spcPts val="0"/>
              </a:spcAft>
              <a:buNone/>
              <a:defRPr sz="1000">
                <a:solidFill>
                  <a:srgbClr val="595A5C"/>
                </a:solidFill>
                <a:latin typeface="Avenir"/>
                <a:ea typeface="Avenir"/>
                <a:cs typeface="Avenir"/>
                <a:sym typeface="Avenir"/>
              </a:defRPr>
            </a:lvl3pPr>
            <a:lvl4pPr lvl="3" rtl="0">
              <a:spcBef>
                <a:spcPts val="1600"/>
              </a:spcBef>
              <a:spcAft>
                <a:spcPts val="0"/>
              </a:spcAft>
              <a:buNone/>
              <a:defRPr sz="1000">
                <a:solidFill>
                  <a:srgbClr val="595A5C"/>
                </a:solidFill>
                <a:latin typeface="Avenir"/>
                <a:ea typeface="Avenir"/>
                <a:cs typeface="Avenir"/>
                <a:sym typeface="Avenir"/>
              </a:defRPr>
            </a:lvl4pPr>
            <a:lvl5pPr lvl="4" rtl="0">
              <a:spcBef>
                <a:spcPts val="1600"/>
              </a:spcBef>
              <a:spcAft>
                <a:spcPts val="0"/>
              </a:spcAft>
              <a:buNone/>
              <a:defRPr sz="1000">
                <a:solidFill>
                  <a:srgbClr val="595A5C"/>
                </a:solidFill>
                <a:latin typeface="Avenir"/>
                <a:ea typeface="Avenir"/>
                <a:cs typeface="Avenir"/>
                <a:sym typeface="Avenir"/>
              </a:defRPr>
            </a:lvl5pPr>
            <a:lvl6pPr lvl="5" rtl="0">
              <a:spcBef>
                <a:spcPts val="1600"/>
              </a:spcBef>
              <a:spcAft>
                <a:spcPts val="0"/>
              </a:spcAft>
              <a:buNone/>
              <a:defRPr sz="1000">
                <a:solidFill>
                  <a:srgbClr val="595A5C"/>
                </a:solidFill>
                <a:latin typeface="Avenir"/>
                <a:ea typeface="Avenir"/>
                <a:cs typeface="Avenir"/>
                <a:sym typeface="Avenir"/>
              </a:defRPr>
            </a:lvl6pPr>
            <a:lvl7pPr lvl="6" rtl="0">
              <a:spcBef>
                <a:spcPts val="1600"/>
              </a:spcBef>
              <a:spcAft>
                <a:spcPts val="0"/>
              </a:spcAft>
              <a:buNone/>
              <a:defRPr sz="1000">
                <a:solidFill>
                  <a:srgbClr val="595A5C"/>
                </a:solidFill>
                <a:latin typeface="Avenir"/>
                <a:ea typeface="Avenir"/>
                <a:cs typeface="Avenir"/>
                <a:sym typeface="Avenir"/>
              </a:defRPr>
            </a:lvl7pPr>
            <a:lvl8pPr lvl="7" rtl="0">
              <a:spcBef>
                <a:spcPts val="1600"/>
              </a:spcBef>
              <a:spcAft>
                <a:spcPts val="0"/>
              </a:spcAft>
              <a:buNone/>
              <a:defRPr sz="1000">
                <a:solidFill>
                  <a:srgbClr val="595A5C"/>
                </a:solidFill>
                <a:latin typeface="Avenir"/>
                <a:ea typeface="Avenir"/>
                <a:cs typeface="Avenir"/>
                <a:sym typeface="Avenir"/>
              </a:defRPr>
            </a:lvl8pPr>
            <a:lvl9pPr lvl="8" rtl="0">
              <a:spcBef>
                <a:spcPts val="1600"/>
              </a:spcBef>
              <a:spcAft>
                <a:spcPts val="1600"/>
              </a:spcAft>
              <a:buNone/>
              <a:defRPr sz="1000">
                <a:solidFill>
                  <a:srgbClr val="595A5C"/>
                </a:solidFill>
                <a:latin typeface="Avenir"/>
                <a:ea typeface="Avenir"/>
                <a:cs typeface="Avenir"/>
                <a:sym typeface="Avenir"/>
              </a:defRPr>
            </a:lvl9pPr>
          </a:lstStyle>
          <a:p/>
        </p:txBody>
      </p:sp>
      <p:sp>
        <p:nvSpPr>
          <p:cNvPr id="187" name="Google Shape;187;p17"/>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88" name="Google Shape;188;p17"/>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89" name="Google Shape;189;p17"/>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91" name="Google Shape;191;p17"/>
          <p:cNvSpPr txBox="1"/>
          <p:nvPr>
            <p:ph idx="14" type="subTitle"/>
          </p:nvPr>
        </p:nvSpPr>
        <p:spPr>
          <a:xfrm>
            <a:off x="4893725" y="2989525"/>
            <a:ext cx="3828300" cy="33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595A5C"/>
                </a:solidFill>
                <a:latin typeface="Avenir"/>
                <a:ea typeface="Avenir"/>
                <a:cs typeface="Avenir"/>
                <a:sym typeface="Avenir"/>
              </a:defRPr>
            </a:lvl1pPr>
            <a:lvl2pPr lvl="1" rtl="0">
              <a:spcBef>
                <a:spcPts val="1600"/>
              </a:spcBef>
              <a:spcAft>
                <a:spcPts val="0"/>
              </a:spcAft>
              <a:buNone/>
              <a:defRPr sz="1000">
                <a:solidFill>
                  <a:srgbClr val="595A5C"/>
                </a:solidFill>
                <a:latin typeface="Avenir"/>
                <a:ea typeface="Avenir"/>
                <a:cs typeface="Avenir"/>
                <a:sym typeface="Avenir"/>
              </a:defRPr>
            </a:lvl2pPr>
            <a:lvl3pPr lvl="2" rtl="0">
              <a:spcBef>
                <a:spcPts val="1600"/>
              </a:spcBef>
              <a:spcAft>
                <a:spcPts val="0"/>
              </a:spcAft>
              <a:buNone/>
              <a:defRPr sz="1000">
                <a:solidFill>
                  <a:srgbClr val="595A5C"/>
                </a:solidFill>
                <a:latin typeface="Avenir"/>
                <a:ea typeface="Avenir"/>
                <a:cs typeface="Avenir"/>
                <a:sym typeface="Avenir"/>
              </a:defRPr>
            </a:lvl3pPr>
            <a:lvl4pPr lvl="3" rtl="0">
              <a:spcBef>
                <a:spcPts val="1600"/>
              </a:spcBef>
              <a:spcAft>
                <a:spcPts val="0"/>
              </a:spcAft>
              <a:buNone/>
              <a:defRPr sz="1000">
                <a:solidFill>
                  <a:srgbClr val="595A5C"/>
                </a:solidFill>
                <a:latin typeface="Avenir"/>
                <a:ea typeface="Avenir"/>
                <a:cs typeface="Avenir"/>
                <a:sym typeface="Avenir"/>
              </a:defRPr>
            </a:lvl4pPr>
            <a:lvl5pPr lvl="4" rtl="0">
              <a:spcBef>
                <a:spcPts val="1600"/>
              </a:spcBef>
              <a:spcAft>
                <a:spcPts val="0"/>
              </a:spcAft>
              <a:buNone/>
              <a:defRPr sz="1000">
                <a:solidFill>
                  <a:srgbClr val="595A5C"/>
                </a:solidFill>
                <a:latin typeface="Avenir"/>
                <a:ea typeface="Avenir"/>
                <a:cs typeface="Avenir"/>
                <a:sym typeface="Avenir"/>
              </a:defRPr>
            </a:lvl5pPr>
            <a:lvl6pPr lvl="5" rtl="0">
              <a:spcBef>
                <a:spcPts val="1600"/>
              </a:spcBef>
              <a:spcAft>
                <a:spcPts val="0"/>
              </a:spcAft>
              <a:buNone/>
              <a:defRPr sz="1000">
                <a:solidFill>
                  <a:srgbClr val="595A5C"/>
                </a:solidFill>
                <a:latin typeface="Avenir"/>
                <a:ea typeface="Avenir"/>
                <a:cs typeface="Avenir"/>
                <a:sym typeface="Avenir"/>
              </a:defRPr>
            </a:lvl6pPr>
            <a:lvl7pPr lvl="6" rtl="0">
              <a:spcBef>
                <a:spcPts val="1600"/>
              </a:spcBef>
              <a:spcAft>
                <a:spcPts val="0"/>
              </a:spcAft>
              <a:buNone/>
              <a:defRPr sz="1000">
                <a:solidFill>
                  <a:srgbClr val="595A5C"/>
                </a:solidFill>
                <a:latin typeface="Avenir"/>
                <a:ea typeface="Avenir"/>
                <a:cs typeface="Avenir"/>
                <a:sym typeface="Avenir"/>
              </a:defRPr>
            </a:lvl7pPr>
            <a:lvl8pPr lvl="7" rtl="0">
              <a:spcBef>
                <a:spcPts val="1600"/>
              </a:spcBef>
              <a:spcAft>
                <a:spcPts val="0"/>
              </a:spcAft>
              <a:buNone/>
              <a:defRPr sz="1000">
                <a:solidFill>
                  <a:srgbClr val="595A5C"/>
                </a:solidFill>
                <a:latin typeface="Avenir"/>
                <a:ea typeface="Avenir"/>
                <a:cs typeface="Avenir"/>
                <a:sym typeface="Avenir"/>
              </a:defRPr>
            </a:lvl8pPr>
            <a:lvl9pPr lvl="8" rtl="0">
              <a:spcBef>
                <a:spcPts val="1600"/>
              </a:spcBef>
              <a:spcAft>
                <a:spcPts val="1600"/>
              </a:spcAft>
              <a:buNone/>
              <a:defRPr sz="1000">
                <a:solidFill>
                  <a:srgbClr val="595A5C"/>
                </a:solidFill>
                <a:latin typeface="Avenir"/>
                <a:ea typeface="Avenir"/>
                <a:cs typeface="Avenir"/>
                <a:sym typeface="Avenir"/>
              </a:defRPr>
            </a:lvl9pPr>
          </a:lstStyle>
          <a:p/>
        </p:txBody>
      </p:sp>
      <p:sp>
        <p:nvSpPr>
          <p:cNvPr id="192" name="Google Shape;192;p17"/>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193" name="Shape 193"/>
        <p:cNvGrpSpPr/>
        <p:nvPr/>
      </p:nvGrpSpPr>
      <p:grpSpPr>
        <a:xfrm>
          <a:off x="0" y="0"/>
          <a:ext cx="0" cy="0"/>
          <a:chOff x="0" y="0"/>
          <a:chExt cx="0" cy="0"/>
        </a:xfrm>
      </p:grpSpPr>
      <p:sp>
        <p:nvSpPr>
          <p:cNvPr id="194" name="Google Shape;194;p18"/>
          <p:cNvSpPr txBox="1"/>
          <p:nvPr>
            <p:ph idx="1" type="body"/>
          </p:nvPr>
        </p:nvSpPr>
        <p:spPr>
          <a:xfrm>
            <a:off x="2901525" y="2715825"/>
            <a:ext cx="3421800" cy="740700"/>
          </a:xfrm>
          <a:prstGeom prst="rect">
            <a:avLst/>
          </a:prstGeom>
        </p:spPr>
        <p:txBody>
          <a:bodyPr anchorCtr="0" anchor="ctr" bIns="91425" lIns="91425" spcFirstLastPara="1" rIns="91425" wrap="square" tIns="91425">
            <a:noAutofit/>
          </a:bodyPr>
          <a:lstStyle>
            <a:lvl1pPr indent="-298450" lvl="0" marL="45720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195" name="Google Shape;195;p18"/>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196" name="Google Shape;196;p18"/>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197" name="Google Shape;197;p18"/>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199" name="Google Shape;199;p18"/>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200" name="Shape 200"/>
        <p:cNvGrpSpPr/>
        <p:nvPr/>
      </p:nvGrpSpPr>
      <p:grpSpPr>
        <a:xfrm>
          <a:off x="0" y="0"/>
          <a:ext cx="0" cy="0"/>
          <a:chOff x="0" y="0"/>
          <a:chExt cx="0" cy="0"/>
        </a:xfrm>
      </p:grpSpPr>
      <p:sp>
        <p:nvSpPr>
          <p:cNvPr id="201" name="Google Shape;201;p19"/>
          <p:cNvSpPr txBox="1"/>
          <p:nvPr>
            <p:ph idx="1" type="body"/>
          </p:nvPr>
        </p:nvSpPr>
        <p:spPr>
          <a:xfrm>
            <a:off x="1158200" y="1861300"/>
            <a:ext cx="3421800" cy="7407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lgn="ctr">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lgn="ctr">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202" name="Google Shape;202;p19"/>
          <p:cNvSpPr txBox="1"/>
          <p:nvPr>
            <p:ph type="title"/>
          </p:nvPr>
        </p:nvSpPr>
        <p:spPr>
          <a:xfrm>
            <a:off x="167725"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203" name="Google Shape;203;p19"/>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04" name="Google Shape;204;p19"/>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05" name="Google Shape;205;p19"/>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4">
  <p:cSld name="SECTION_HEADER_3_4_2">
    <p:spTree>
      <p:nvGrpSpPr>
        <p:cNvPr id="207" name="Shape 207"/>
        <p:cNvGrpSpPr/>
        <p:nvPr/>
      </p:nvGrpSpPr>
      <p:grpSpPr>
        <a:xfrm>
          <a:off x="0" y="0"/>
          <a:ext cx="0" cy="0"/>
          <a:chOff x="0" y="0"/>
          <a:chExt cx="0" cy="0"/>
        </a:xfrm>
      </p:grpSpPr>
      <p:sp>
        <p:nvSpPr>
          <p:cNvPr id="208" name="Google Shape;208;p20"/>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09" name="Google Shape;209;p20"/>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10" name="Google Shape;210;p20"/>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0" title="Points scored"/>
          <p:cNvPicPr preferRelativeResize="0"/>
          <p:nvPr/>
        </p:nvPicPr>
        <p:blipFill>
          <a:blip r:embed="rId3">
            <a:alphaModFix/>
          </a:blip>
          <a:stretch>
            <a:fillRect/>
          </a:stretch>
        </p:blipFill>
        <p:spPr>
          <a:xfrm>
            <a:off x="1485372" y="1099471"/>
            <a:ext cx="6173256" cy="3817150"/>
          </a:xfrm>
          <a:prstGeom prst="rect">
            <a:avLst/>
          </a:prstGeom>
          <a:noFill/>
          <a:ln>
            <a:noFill/>
          </a:ln>
        </p:spPr>
      </p:pic>
      <p:sp>
        <p:nvSpPr>
          <p:cNvPr id="212" name="Google Shape;212;p20"/>
          <p:cNvSpPr txBox="1"/>
          <p:nvPr/>
        </p:nvSpPr>
        <p:spPr>
          <a:xfrm>
            <a:off x="107275" y="98425"/>
            <a:ext cx="46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venir"/>
                <a:ea typeface="Avenir"/>
                <a:cs typeface="Avenir"/>
                <a:sym typeface="Avenir"/>
              </a:rPr>
              <a:t>Chart (PiE) Color &amp; Style Reference</a:t>
            </a:r>
            <a:endParaRPr sz="2000">
              <a:latin typeface="Avenir"/>
              <a:ea typeface="Avenir"/>
              <a:cs typeface="Avenir"/>
              <a:sym typeface="Avenir"/>
            </a:endParaRPr>
          </a:p>
        </p:txBody>
      </p:sp>
      <p:sp>
        <p:nvSpPr>
          <p:cNvPr id="213" name="Google Shape;213;p20"/>
          <p:cNvSpPr txBox="1"/>
          <p:nvPr/>
        </p:nvSpPr>
        <p:spPr>
          <a:xfrm>
            <a:off x="3031000" y="9735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2e4f95</a:t>
            </a:r>
            <a:endParaRPr b="1" sz="1200">
              <a:latin typeface="Avenir"/>
              <a:ea typeface="Avenir"/>
              <a:cs typeface="Avenir"/>
              <a:sym typeface="Avenir"/>
            </a:endParaRPr>
          </a:p>
        </p:txBody>
      </p:sp>
      <p:sp>
        <p:nvSpPr>
          <p:cNvPr id="214" name="Google Shape;214;p20"/>
          <p:cNvSpPr txBox="1"/>
          <p:nvPr/>
        </p:nvSpPr>
        <p:spPr>
          <a:xfrm>
            <a:off x="1872300" y="15392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42609f</a:t>
            </a:r>
            <a:endParaRPr b="1" sz="1200">
              <a:latin typeface="Avenir"/>
              <a:ea typeface="Avenir"/>
              <a:cs typeface="Avenir"/>
              <a:sym typeface="Avenir"/>
            </a:endParaRPr>
          </a:p>
        </p:txBody>
      </p:sp>
      <p:sp>
        <p:nvSpPr>
          <p:cNvPr id="215" name="Google Shape;215;p20"/>
          <p:cNvSpPr txBox="1"/>
          <p:nvPr/>
        </p:nvSpPr>
        <p:spPr>
          <a:xfrm>
            <a:off x="1507925" y="23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5872aa</a:t>
            </a:r>
            <a:endParaRPr b="1" sz="1200">
              <a:latin typeface="Avenir"/>
              <a:ea typeface="Avenir"/>
              <a:cs typeface="Avenir"/>
              <a:sym typeface="Avenir"/>
            </a:endParaRPr>
          </a:p>
        </p:txBody>
      </p:sp>
      <p:sp>
        <p:nvSpPr>
          <p:cNvPr id="216" name="Google Shape;216;p20"/>
          <p:cNvSpPr txBox="1"/>
          <p:nvPr/>
        </p:nvSpPr>
        <p:spPr>
          <a:xfrm>
            <a:off x="1507925" y="3337275"/>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6c83b5</a:t>
            </a:r>
            <a:endParaRPr b="1" sz="1200">
              <a:latin typeface="Avenir"/>
              <a:ea typeface="Avenir"/>
              <a:cs typeface="Avenir"/>
              <a:sym typeface="Avenir"/>
            </a:endParaRPr>
          </a:p>
        </p:txBody>
      </p:sp>
      <p:sp>
        <p:nvSpPr>
          <p:cNvPr id="217" name="Google Shape;217;p20"/>
          <p:cNvSpPr txBox="1"/>
          <p:nvPr/>
        </p:nvSpPr>
        <p:spPr>
          <a:xfrm>
            <a:off x="2677200" y="4609025"/>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8295bf</a:t>
            </a:r>
            <a:endParaRPr b="1" sz="1200">
              <a:latin typeface="Avenir"/>
              <a:ea typeface="Avenir"/>
              <a:cs typeface="Avenir"/>
              <a:sym typeface="Avenir"/>
            </a:endParaRPr>
          </a:p>
        </p:txBody>
      </p:sp>
      <p:sp>
        <p:nvSpPr>
          <p:cNvPr id="218" name="Google Shape;218;p20"/>
          <p:cNvSpPr txBox="1"/>
          <p:nvPr/>
        </p:nvSpPr>
        <p:spPr>
          <a:xfrm>
            <a:off x="5509350" y="3989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96a7ca</a:t>
            </a:r>
            <a:endParaRPr b="1" sz="1200">
              <a:latin typeface="Avenir"/>
              <a:ea typeface="Avenir"/>
              <a:cs typeface="Avenir"/>
              <a:sym typeface="Avenir"/>
            </a:endParaRPr>
          </a:p>
        </p:txBody>
      </p:sp>
      <p:sp>
        <p:nvSpPr>
          <p:cNvPr id="219" name="Google Shape;219;p20"/>
          <p:cNvSpPr txBox="1"/>
          <p:nvPr/>
        </p:nvSpPr>
        <p:spPr>
          <a:xfrm>
            <a:off x="5838900" y="27211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abb9d5</a:t>
            </a:r>
            <a:endParaRPr b="1" sz="1200">
              <a:latin typeface="Avenir"/>
              <a:ea typeface="Avenir"/>
              <a:cs typeface="Avenir"/>
              <a:sym typeface="Avenir"/>
            </a:endParaRPr>
          </a:p>
        </p:txBody>
      </p:sp>
      <p:sp>
        <p:nvSpPr>
          <p:cNvPr id="220" name="Google Shape;220;p20"/>
          <p:cNvSpPr txBox="1"/>
          <p:nvPr/>
        </p:nvSpPr>
        <p:spPr>
          <a:xfrm>
            <a:off x="5838900" y="21877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c0cadf</a:t>
            </a:r>
            <a:endParaRPr b="1" sz="1200">
              <a:latin typeface="Avenir"/>
              <a:ea typeface="Avenir"/>
              <a:cs typeface="Avenir"/>
              <a:sym typeface="Avenir"/>
            </a:endParaRPr>
          </a:p>
        </p:txBody>
      </p:sp>
      <p:sp>
        <p:nvSpPr>
          <p:cNvPr id="221" name="Google Shape;221;p20"/>
          <p:cNvSpPr txBox="1"/>
          <p:nvPr/>
        </p:nvSpPr>
        <p:spPr>
          <a:xfrm>
            <a:off x="5457900" y="15019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d5dcea</a:t>
            </a:r>
            <a:endParaRPr b="1" sz="1200">
              <a:latin typeface="Avenir"/>
              <a:ea typeface="Avenir"/>
              <a:cs typeface="Avenir"/>
              <a:sym typeface="Avenir"/>
            </a:endParaRPr>
          </a:p>
        </p:txBody>
      </p:sp>
      <p:sp>
        <p:nvSpPr>
          <p:cNvPr id="222" name="Google Shape;222;p20"/>
          <p:cNvSpPr txBox="1"/>
          <p:nvPr/>
        </p:nvSpPr>
        <p:spPr>
          <a:xfrm>
            <a:off x="4467300" y="9685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eaedf4</a:t>
            </a:r>
            <a:endParaRPr b="1" sz="1200">
              <a:latin typeface="Avenir"/>
              <a:ea typeface="Avenir"/>
              <a:cs typeface="Avenir"/>
              <a:sym typeface="Avenir"/>
            </a:endParaRPr>
          </a:p>
        </p:txBody>
      </p:sp>
      <p:cxnSp>
        <p:nvCxnSpPr>
          <p:cNvPr id="223" name="Google Shape;223;p20"/>
          <p:cNvCxnSpPr>
            <a:stCxn id="214" idx="2"/>
          </p:cNvCxnSpPr>
          <p:nvPr/>
        </p:nvCxnSpPr>
        <p:spPr>
          <a:xfrm>
            <a:off x="2315100" y="1841000"/>
            <a:ext cx="525600" cy="2190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0"/>
          <p:cNvCxnSpPr>
            <a:stCxn id="215" idx="2"/>
          </p:cNvCxnSpPr>
          <p:nvPr/>
        </p:nvCxnSpPr>
        <p:spPr>
          <a:xfrm>
            <a:off x="1950725" y="2666600"/>
            <a:ext cx="627600" cy="1611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0"/>
          <p:cNvCxnSpPr>
            <a:stCxn id="216" idx="2"/>
          </p:cNvCxnSpPr>
          <p:nvPr/>
        </p:nvCxnSpPr>
        <p:spPr>
          <a:xfrm flipH="1" rot="10800000">
            <a:off x="1950725" y="3582075"/>
            <a:ext cx="916200" cy="570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0"/>
          <p:cNvCxnSpPr>
            <a:stCxn id="217" idx="0"/>
          </p:cNvCxnSpPr>
          <p:nvPr/>
        </p:nvCxnSpPr>
        <p:spPr>
          <a:xfrm flipH="1" rot="10800000">
            <a:off x="3120000" y="4225025"/>
            <a:ext cx="252000" cy="3840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0"/>
          <p:cNvCxnSpPr>
            <a:stCxn id="218" idx="0"/>
          </p:cNvCxnSpPr>
          <p:nvPr/>
        </p:nvCxnSpPr>
        <p:spPr>
          <a:xfrm rot="10800000">
            <a:off x="5517450" y="3792100"/>
            <a:ext cx="434700" cy="1977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0"/>
          <p:cNvCxnSpPr>
            <a:stCxn id="219" idx="1"/>
          </p:cNvCxnSpPr>
          <p:nvPr/>
        </p:nvCxnSpPr>
        <p:spPr>
          <a:xfrm flipH="1">
            <a:off x="5661900" y="2872000"/>
            <a:ext cx="177000" cy="15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0"/>
          <p:cNvCxnSpPr>
            <a:stCxn id="220" idx="1"/>
          </p:cNvCxnSpPr>
          <p:nvPr/>
        </p:nvCxnSpPr>
        <p:spPr>
          <a:xfrm flipH="1">
            <a:off x="5616000" y="2338600"/>
            <a:ext cx="222900" cy="1806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0"/>
          <p:cNvCxnSpPr>
            <a:stCxn id="221" idx="1"/>
          </p:cNvCxnSpPr>
          <p:nvPr/>
        </p:nvCxnSpPr>
        <p:spPr>
          <a:xfrm flipH="1">
            <a:off x="5169600" y="1652800"/>
            <a:ext cx="288300" cy="3219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0"/>
          <p:cNvCxnSpPr>
            <a:stCxn id="222" idx="1"/>
          </p:cNvCxnSpPr>
          <p:nvPr/>
        </p:nvCxnSpPr>
        <p:spPr>
          <a:xfrm flipH="1">
            <a:off x="4336500" y="1119400"/>
            <a:ext cx="130800" cy="3240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0"/>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a:buNone/>
              <a:defRPr b="1" sz="700">
                <a:solidFill>
                  <a:srgbClr val="000000"/>
                </a:solidFill>
                <a:latin typeface="Avenir"/>
                <a:ea typeface="Avenir"/>
                <a:cs typeface="Avenir"/>
                <a:sym typeface="Avenir"/>
              </a:defRPr>
            </a:lvl1pPr>
            <a:lvl2pPr lvl="1">
              <a:buNone/>
              <a:defRPr b="1" sz="700">
                <a:solidFill>
                  <a:srgbClr val="000000"/>
                </a:solidFill>
                <a:latin typeface="Avenir"/>
                <a:ea typeface="Avenir"/>
                <a:cs typeface="Avenir"/>
                <a:sym typeface="Avenir"/>
              </a:defRPr>
            </a:lvl2pPr>
            <a:lvl3pPr lvl="2">
              <a:buNone/>
              <a:defRPr b="1" sz="700">
                <a:solidFill>
                  <a:srgbClr val="000000"/>
                </a:solidFill>
                <a:latin typeface="Avenir"/>
                <a:ea typeface="Avenir"/>
                <a:cs typeface="Avenir"/>
                <a:sym typeface="Avenir"/>
              </a:defRPr>
            </a:lvl3pPr>
            <a:lvl4pPr lvl="3">
              <a:buNone/>
              <a:defRPr b="1" sz="700">
                <a:solidFill>
                  <a:srgbClr val="000000"/>
                </a:solidFill>
                <a:latin typeface="Avenir"/>
                <a:ea typeface="Avenir"/>
                <a:cs typeface="Avenir"/>
                <a:sym typeface="Avenir"/>
              </a:defRPr>
            </a:lvl4pPr>
            <a:lvl5pPr lvl="4">
              <a:buNone/>
              <a:defRPr b="1" sz="700">
                <a:solidFill>
                  <a:srgbClr val="000000"/>
                </a:solidFill>
                <a:latin typeface="Avenir"/>
                <a:ea typeface="Avenir"/>
                <a:cs typeface="Avenir"/>
                <a:sym typeface="Avenir"/>
              </a:defRPr>
            </a:lvl5pPr>
            <a:lvl6pPr lvl="5">
              <a:buNone/>
              <a:defRPr b="1" sz="700">
                <a:solidFill>
                  <a:srgbClr val="000000"/>
                </a:solidFill>
                <a:latin typeface="Avenir"/>
                <a:ea typeface="Avenir"/>
                <a:cs typeface="Avenir"/>
                <a:sym typeface="Avenir"/>
              </a:defRPr>
            </a:lvl6pPr>
            <a:lvl7pPr lvl="6">
              <a:buNone/>
              <a:defRPr b="1" sz="700">
                <a:solidFill>
                  <a:srgbClr val="000000"/>
                </a:solidFill>
                <a:latin typeface="Avenir"/>
                <a:ea typeface="Avenir"/>
                <a:cs typeface="Avenir"/>
                <a:sym typeface="Avenir"/>
              </a:defRPr>
            </a:lvl7pPr>
            <a:lvl8pPr lvl="7">
              <a:buNone/>
              <a:defRPr b="1" sz="700">
                <a:solidFill>
                  <a:srgbClr val="000000"/>
                </a:solidFill>
                <a:latin typeface="Avenir"/>
                <a:ea typeface="Avenir"/>
                <a:cs typeface="Avenir"/>
                <a:sym typeface="Avenir"/>
              </a:defRPr>
            </a:lvl8pPr>
            <a:lvl9pPr lvl="8">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b="1">
                <a:solidFill>
                  <a:srgbClr val="2B3990"/>
                </a:solidFill>
                <a:latin typeface="Avenir"/>
                <a:ea typeface="Avenir"/>
                <a:cs typeface="Avenir"/>
                <a:sym typeface="Avenir"/>
              </a:defRPr>
            </a:lvl1pPr>
            <a:lvl2pPr lvl="1" algn="ctr">
              <a:spcBef>
                <a:spcPts val="0"/>
              </a:spcBef>
              <a:spcAft>
                <a:spcPts val="0"/>
              </a:spcAft>
              <a:buNone/>
              <a:defRPr b="1">
                <a:solidFill>
                  <a:srgbClr val="434343"/>
                </a:solidFill>
                <a:latin typeface="Avenir"/>
                <a:ea typeface="Avenir"/>
                <a:cs typeface="Avenir"/>
                <a:sym typeface="Avenir"/>
              </a:defRPr>
            </a:lvl2pPr>
            <a:lvl3pPr lvl="2" algn="ctr">
              <a:spcBef>
                <a:spcPts val="0"/>
              </a:spcBef>
              <a:spcAft>
                <a:spcPts val="0"/>
              </a:spcAft>
              <a:buNone/>
              <a:defRPr b="1">
                <a:solidFill>
                  <a:srgbClr val="434343"/>
                </a:solidFill>
                <a:latin typeface="Avenir"/>
                <a:ea typeface="Avenir"/>
                <a:cs typeface="Avenir"/>
                <a:sym typeface="Avenir"/>
              </a:defRPr>
            </a:lvl3pPr>
            <a:lvl4pPr lvl="3" algn="ctr">
              <a:spcBef>
                <a:spcPts val="0"/>
              </a:spcBef>
              <a:spcAft>
                <a:spcPts val="0"/>
              </a:spcAft>
              <a:buNone/>
              <a:defRPr b="1">
                <a:solidFill>
                  <a:srgbClr val="434343"/>
                </a:solidFill>
                <a:latin typeface="Avenir"/>
                <a:ea typeface="Avenir"/>
                <a:cs typeface="Avenir"/>
                <a:sym typeface="Avenir"/>
              </a:defRPr>
            </a:lvl4pPr>
            <a:lvl5pPr lvl="4" algn="ctr">
              <a:spcBef>
                <a:spcPts val="0"/>
              </a:spcBef>
              <a:spcAft>
                <a:spcPts val="0"/>
              </a:spcAft>
              <a:buNone/>
              <a:defRPr b="1">
                <a:solidFill>
                  <a:srgbClr val="434343"/>
                </a:solidFill>
                <a:latin typeface="Avenir"/>
                <a:ea typeface="Avenir"/>
                <a:cs typeface="Avenir"/>
                <a:sym typeface="Avenir"/>
              </a:defRPr>
            </a:lvl5pPr>
            <a:lvl6pPr lvl="5" algn="ctr">
              <a:spcBef>
                <a:spcPts val="0"/>
              </a:spcBef>
              <a:spcAft>
                <a:spcPts val="0"/>
              </a:spcAft>
              <a:buNone/>
              <a:defRPr b="1">
                <a:solidFill>
                  <a:srgbClr val="434343"/>
                </a:solidFill>
                <a:latin typeface="Avenir"/>
                <a:ea typeface="Avenir"/>
                <a:cs typeface="Avenir"/>
                <a:sym typeface="Avenir"/>
              </a:defRPr>
            </a:lvl6pPr>
            <a:lvl7pPr lvl="6" algn="ctr">
              <a:spcBef>
                <a:spcPts val="0"/>
              </a:spcBef>
              <a:spcAft>
                <a:spcPts val="0"/>
              </a:spcAft>
              <a:buNone/>
              <a:defRPr b="1">
                <a:solidFill>
                  <a:srgbClr val="434343"/>
                </a:solidFill>
                <a:latin typeface="Avenir"/>
                <a:ea typeface="Avenir"/>
                <a:cs typeface="Avenir"/>
                <a:sym typeface="Avenir"/>
              </a:defRPr>
            </a:lvl7pPr>
            <a:lvl8pPr lvl="7" algn="ctr">
              <a:spcBef>
                <a:spcPts val="0"/>
              </a:spcBef>
              <a:spcAft>
                <a:spcPts val="0"/>
              </a:spcAft>
              <a:buNone/>
              <a:defRPr b="1">
                <a:solidFill>
                  <a:srgbClr val="434343"/>
                </a:solidFill>
                <a:latin typeface="Avenir"/>
                <a:ea typeface="Avenir"/>
                <a:cs typeface="Avenir"/>
                <a:sym typeface="Avenir"/>
              </a:defRPr>
            </a:lvl8pPr>
            <a:lvl9pPr lvl="8" algn="ctr">
              <a:spcBef>
                <a:spcPts val="0"/>
              </a:spcBef>
              <a:spcAft>
                <a:spcPts val="0"/>
              </a:spcAft>
              <a:buNone/>
              <a:defRPr b="1">
                <a:solidFill>
                  <a:srgbClr val="434343"/>
                </a:solidFill>
                <a:latin typeface="Avenir"/>
                <a:ea typeface="Avenir"/>
                <a:cs typeface="Avenir"/>
                <a:sym typeface="Avenir"/>
              </a:defRPr>
            </a:lvl9pPr>
          </a:lstStyle>
          <a:p/>
        </p:txBody>
      </p:sp>
      <p:sp>
        <p:nvSpPr>
          <p:cNvPr id="18" name="Google Shape;18;p3"/>
          <p:cNvSpPr txBox="1"/>
          <p:nvPr>
            <p:ph idx="1" type="subTitle"/>
          </p:nvPr>
        </p:nvSpPr>
        <p:spPr>
          <a:xfrm>
            <a:off x="1104900" y="1376363"/>
            <a:ext cx="30765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500">
                <a:solidFill>
                  <a:srgbClr val="595A5C"/>
                </a:solidFill>
                <a:latin typeface="Avenir"/>
                <a:ea typeface="Avenir"/>
                <a:cs typeface="Avenir"/>
                <a:sym typeface="Avenir"/>
              </a:defRPr>
            </a:lvl1pPr>
            <a:lvl2pPr lvl="1">
              <a:spcBef>
                <a:spcPts val="1600"/>
              </a:spcBef>
              <a:spcAft>
                <a:spcPts val="0"/>
              </a:spcAft>
              <a:buNone/>
              <a:defRPr sz="1500">
                <a:solidFill>
                  <a:srgbClr val="595A5C"/>
                </a:solidFill>
                <a:latin typeface="Avenir"/>
                <a:ea typeface="Avenir"/>
                <a:cs typeface="Avenir"/>
                <a:sym typeface="Avenir"/>
              </a:defRPr>
            </a:lvl2pPr>
            <a:lvl3pPr lvl="2">
              <a:spcBef>
                <a:spcPts val="1600"/>
              </a:spcBef>
              <a:spcAft>
                <a:spcPts val="0"/>
              </a:spcAft>
              <a:buNone/>
              <a:defRPr sz="1500">
                <a:solidFill>
                  <a:srgbClr val="595A5C"/>
                </a:solidFill>
                <a:latin typeface="Avenir"/>
                <a:ea typeface="Avenir"/>
                <a:cs typeface="Avenir"/>
                <a:sym typeface="Avenir"/>
              </a:defRPr>
            </a:lvl3pPr>
            <a:lvl4pPr lvl="3">
              <a:spcBef>
                <a:spcPts val="1600"/>
              </a:spcBef>
              <a:spcAft>
                <a:spcPts val="0"/>
              </a:spcAft>
              <a:buNone/>
              <a:defRPr sz="1500">
                <a:solidFill>
                  <a:srgbClr val="595A5C"/>
                </a:solidFill>
                <a:latin typeface="Avenir"/>
                <a:ea typeface="Avenir"/>
                <a:cs typeface="Avenir"/>
                <a:sym typeface="Avenir"/>
              </a:defRPr>
            </a:lvl4pPr>
            <a:lvl5pPr lvl="4">
              <a:spcBef>
                <a:spcPts val="1600"/>
              </a:spcBef>
              <a:spcAft>
                <a:spcPts val="0"/>
              </a:spcAft>
              <a:buNone/>
              <a:defRPr sz="1500">
                <a:solidFill>
                  <a:srgbClr val="595A5C"/>
                </a:solidFill>
                <a:latin typeface="Avenir"/>
                <a:ea typeface="Avenir"/>
                <a:cs typeface="Avenir"/>
                <a:sym typeface="Avenir"/>
              </a:defRPr>
            </a:lvl5pPr>
            <a:lvl6pPr lvl="5">
              <a:spcBef>
                <a:spcPts val="1600"/>
              </a:spcBef>
              <a:spcAft>
                <a:spcPts val="0"/>
              </a:spcAft>
              <a:buNone/>
              <a:defRPr sz="1500">
                <a:solidFill>
                  <a:srgbClr val="595A5C"/>
                </a:solidFill>
                <a:latin typeface="Avenir"/>
                <a:ea typeface="Avenir"/>
                <a:cs typeface="Avenir"/>
                <a:sym typeface="Avenir"/>
              </a:defRPr>
            </a:lvl6pPr>
            <a:lvl7pPr lvl="6">
              <a:spcBef>
                <a:spcPts val="1600"/>
              </a:spcBef>
              <a:spcAft>
                <a:spcPts val="0"/>
              </a:spcAft>
              <a:buNone/>
              <a:defRPr sz="1500">
                <a:solidFill>
                  <a:srgbClr val="595A5C"/>
                </a:solidFill>
                <a:latin typeface="Avenir"/>
                <a:ea typeface="Avenir"/>
                <a:cs typeface="Avenir"/>
                <a:sym typeface="Avenir"/>
              </a:defRPr>
            </a:lvl7pPr>
            <a:lvl8pPr lvl="7">
              <a:spcBef>
                <a:spcPts val="1600"/>
              </a:spcBef>
              <a:spcAft>
                <a:spcPts val="0"/>
              </a:spcAft>
              <a:buNone/>
              <a:defRPr sz="1500">
                <a:solidFill>
                  <a:srgbClr val="595A5C"/>
                </a:solidFill>
                <a:latin typeface="Avenir"/>
                <a:ea typeface="Avenir"/>
                <a:cs typeface="Avenir"/>
                <a:sym typeface="Avenir"/>
              </a:defRPr>
            </a:lvl8pPr>
            <a:lvl9pPr lvl="8">
              <a:spcBef>
                <a:spcPts val="1600"/>
              </a:spcBef>
              <a:spcAft>
                <a:spcPts val="1600"/>
              </a:spcAft>
              <a:buNone/>
              <a:defRPr sz="1500">
                <a:solidFill>
                  <a:srgbClr val="595A5C"/>
                </a:solidFill>
                <a:latin typeface="Avenir"/>
                <a:ea typeface="Avenir"/>
                <a:cs typeface="Avenir"/>
                <a:sym typeface="Avenir"/>
              </a:defRPr>
            </a:lvl9pPr>
          </a:lstStyle>
          <a:p/>
        </p:txBody>
      </p:sp>
      <p:sp>
        <p:nvSpPr>
          <p:cNvPr id="19" name="Google Shape;19;p3"/>
          <p:cNvSpPr txBox="1"/>
          <p:nvPr>
            <p:ph idx="2" type="subTitle"/>
          </p:nvPr>
        </p:nvSpPr>
        <p:spPr>
          <a:xfrm>
            <a:off x="1104900" y="20812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0" name="Google Shape;20;p3"/>
          <p:cNvSpPr txBox="1"/>
          <p:nvPr>
            <p:ph idx="3" type="subTitle"/>
          </p:nvPr>
        </p:nvSpPr>
        <p:spPr>
          <a:xfrm>
            <a:off x="1104900" y="27860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1" name="Google Shape;21;p3"/>
          <p:cNvSpPr txBox="1"/>
          <p:nvPr>
            <p:ph idx="4" type="subTitle"/>
          </p:nvPr>
        </p:nvSpPr>
        <p:spPr>
          <a:xfrm>
            <a:off x="1104900" y="34909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2" name="Google Shape;22;p3"/>
          <p:cNvSpPr txBox="1"/>
          <p:nvPr>
            <p:ph idx="5" type="subTitle"/>
          </p:nvPr>
        </p:nvSpPr>
        <p:spPr>
          <a:xfrm>
            <a:off x="1104900" y="41957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3" name="Google Shape;23;p3"/>
          <p:cNvSpPr txBox="1"/>
          <p:nvPr>
            <p:ph idx="6" type="subTitle"/>
          </p:nvPr>
        </p:nvSpPr>
        <p:spPr>
          <a:xfrm>
            <a:off x="5048250" y="13763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4" name="Google Shape;24;p3"/>
          <p:cNvSpPr txBox="1"/>
          <p:nvPr>
            <p:ph idx="7" type="subTitle"/>
          </p:nvPr>
        </p:nvSpPr>
        <p:spPr>
          <a:xfrm>
            <a:off x="5048250" y="20812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5" name="Google Shape;25;p3"/>
          <p:cNvSpPr txBox="1"/>
          <p:nvPr>
            <p:ph idx="8" type="subTitle"/>
          </p:nvPr>
        </p:nvSpPr>
        <p:spPr>
          <a:xfrm>
            <a:off x="5048250" y="27860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6" name="Google Shape;26;p3"/>
          <p:cNvSpPr txBox="1"/>
          <p:nvPr>
            <p:ph idx="9" type="subTitle"/>
          </p:nvPr>
        </p:nvSpPr>
        <p:spPr>
          <a:xfrm>
            <a:off x="5048250" y="349091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7" name="Google Shape;27;p3"/>
          <p:cNvSpPr txBox="1"/>
          <p:nvPr>
            <p:ph idx="13" type="subTitle"/>
          </p:nvPr>
        </p:nvSpPr>
        <p:spPr>
          <a:xfrm>
            <a:off x="5048250" y="4195763"/>
            <a:ext cx="30765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rgbClr val="595A5C"/>
                </a:solidFill>
                <a:latin typeface="Avenir"/>
                <a:ea typeface="Avenir"/>
                <a:cs typeface="Avenir"/>
                <a:sym typeface="Avenir"/>
              </a:defRPr>
            </a:lvl1pPr>
            <a:lvl2pPr lvl="1" rtl="0">
              <a:spcBef>
                <a:spcPts val="1600"/>
              </a:spcBef>
              <a:spcAft>
                <a:spcPts val="0"/>
              </a:spcAft>
              <a:buNone/>
              <a:defRPr sz="1500">
                <a:solidFill>
                  <a:srgbClr val="595A5C"/>
                </a:solidFill>
                <a:latin typeface="Avenir"/>
                <a:ea typeface="Avenir"/>
                <a:cs typeface="Avenir"/>
                <a:sym typeface="Avenir"/>
              </a:defRPr>
            </a:lvl2pPr>
            <a:lvl3pPr lvl="2" rtl="0">
              <a:spcBef>
                <a:spcPts val="1600"/>
              </a:spcBef>
              <a:spcAft>
                <a:spcPts val="0"/>
              </a:spcAft>
              <a:buNone/>
              <a:defRPr sz="1500">
                <a:solidFill>
                  <a:srgbClr val="595A5C"/>
                </a:solidFill>
                <a:latin typeface="Avenir"/>
                <a:ea typeface="Avenir"/>
                <a:cs typeface="Avenir"/>
                <a:sym typeface="Avenir"/>
              </a:defRPr>
            </a:lvl3pPr>
            <a:lvl4pPr lvl="3" rtl="0">
              <a:spcBef>
                <a:spcPts val="1600"/>
              </a:spcBef>
              <a:spcAft>
                <a:spcPts val="0"/>
              </a:spcAft>
              <a:buNone/>
              <a:defRPr sz="1500">
                <a:solidFill>
                  <a:srgbClr val="595A5C"/>
                </a:solidFill>
                <a:latin typeface="Avenir"/>
                <a:ea typeface="Avenir"/>
                <a:cs typeface="Avenir"/>
                <a:sym typeface="Avenir"/>
              </a:defRPr>
            </a:lvl4pPr>
            <a:lvl5pPr lvl="4" rtl="0">
              <a:spcBef>
                <a:spcPts val="1600"/>
              </a:spcBef>
              <a:spcAft>
                <a:spcPts val="0"/>
              </a:spcAft>
              <a:buNone/>
              <a:defRPr sz="1500">
                <a:solidFill>
                  <a:srgbClr val="595A5C"/>
                </a:solidFill>
                <a:latin typeface="Avenir"/>
                <a:ea typeface="Avenir"/>
                <a:cs typeface="Avenir"/>
                <a:sym typeface="Avenir"/>
              </a:defRPr>
            </a:lvl5pPr>
            <a:lvl6pPr lvl="5" rtl="0">
              <a:spcBef>
                <a:spcPts val="1600"/>
              </a:spcBef>
              <a:spcAft>
                <a:spcPts val="0"/>
              </a:spcAft>
              <a:buNone/>
              <a:defRPr sz="1500">
                <a:solidFill>
                  <a:srgbClr val="595A5C"/>
                </a:solidFill>
                <a:latin typeface="Avenir"/>
                <a:ea typeface="Avenir"/>
                <a:cs typeface="Avenir"/>
                <a:sym typeface="Avenir"/>
              </a:defRPr>
            </a:lvl6pPr>
            <a:lvl7pPr lvl="6" rtl="0">
              <a:spcBef>
                <a:spcPts val="1600"/>
              </a:spcBef>
              <a:spcAft>
                <a:spcPts val="0"/>
              </a:spcAft>
              <a:buNone/>
              <a:defRPr sz="1500">
                <a:solidFill>
                  <a:srgbClr val="595A5C"/>
                </a:solidFill>
                <a:latin typeface="Avenir"/>
                <a:ea typeface="Avenir"/>
                <a:cs typeface="Avenir"/>
                <a:sym typeface="Avenir"/>
              </a:defRPr>
            </a:lvl7pPr>
            <a:lvl8pPr lvl="7" rtl="0">
              <a:spcBef>
                <a:spcPts val="1600"/>
              </a:spcBef>
              <a:spcAft>
                <a:spcPts val="0"/>
              </a:spcAft>
              <a:buNone/>
              <a:defRPr sz="1500">
                <a:solidFill>
                  <a:srgbClr val="595A5C"/>
                </a:solidFill>
                <a:latin typeface="Avenir"/>
                <a:ea typeface="Avenir"/>
                <a:cs typeface="Avenir"/>
                <a:sym typeface="Avenir"/>
              </a:defRPr>
            </a:lvl8pPr>
            <a:lvl9pPr lvl="8" rtl="0">
              <a:spcBef>
                <a:spcPts val="1600"/>
              </a:spcBef>
              <a:spcAft>
                <a:spcPts val="1600"/>
              </a:spcAft>
              <a:buNone/>
              <a:defRPr sz="1500">
                <a:solidFill>
                  <a:srgbClr val="595A5C"/>
                </a:solidFill>
                <a:latin typeface="Avenir"/>
                <a:ea typeface="Avenir"/>
                <a:cs typeface="Avenir"/>
                <a:sym typeface="Avenir"/>
              </a:defRPr>
            </a:lvl9pPr>
          </a:lstStyle>
          <a:p/>
        </p:txBody>
      </p:sp>
      <p:sp>
        <p:nvSpPr>
          <p:cNvPr id="28" name="Google Shape;28;p3"/>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9" name="Google Shape;29;p3"/>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30" name="Google Shape;30;p3"/>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4 1">
  <p:cSld name="SECTION_HEADER_3_4_1">
    <p:spTree>
      <p:nvGrpSpPr>
        <p:cNvPr id="233" name="Shape 233"/>
        <p:cNvGrpSpPr/>
        <p:nvPr/>
      </p:nvGrpSpPr>
      <p:grpSpPr>
        <a:xfrm>
          <a:off x="0" y="0"/>
          <a:ext cx="0" cy="0"/>
          <a:chOff x="0" y="0"/>
          <a:chExt cx="0" cy="0"/>
        </a:xfrm>
      </p:grpSpPr>
      <p:sp>
        <p:nvSpPr>
          <p:cNvPr id="234" name="Google Shape;234;p21"/>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235" name="Google Shape;235;p21"/>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236" name="Google Shape;236;p21"/>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1" title="Points scored"/>
          <p:cNvPicPr preferRelativeResize="0"/>
          <p:nvPr/>
        </p:nvPicPr>
        <p:blipFill>
          <a:blip r:embed="rId3">
            <a:alphaModFix/>
          </a:blip>
          <a:stretch>
            <a:fillRect/>
          </a:stretch>
        </p:blipFill>
        <p:spPr>
          <a:xfrm>
            <a:off x="178400" y="1038225"/>
            <a:ext cx="8783205" cy="3732849"/>
          </a:xfrm>
          <a:prstGeom prst="rect">
            <a:avLst/>
          </a:prstGeom>
          <a:noFill/>
          <a:ln>
            <a:noFill/>
          </a:ln>
        </p:spPr>
      </p:pic>
      <p:sp>
        <p:nvSpPr>
          <p:cNvPr id="238" name="Google Shape;238;p21"/>
          <p:cNvSpPr txBox="1"/>
          <p:nvPr/>
        </p:nvSpPr>
        <p:spPr>
          <a:xfrm>
            <a:off x="107275" y="98425"/>
            <a:ext cx="89139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venir"/>
                <a:ea typeface="Avenir"/>
                <a:cs typeface="Avenir"/>
                <a:sym typeface="Avenir"/>
              </a:rPr>
              <a:t>Chart (Column)</a:t>
            </a:r>
            <a:r>
              <a:rPr lang="en" sz="2000">
                <a:latin typeface="Avenir"/>
                <a:ea typeface="Avenir"/>
                <a:cs typeface="Avenir"/>
                <a:sym typeface="Avenir"/>
              </a:rPr>
              <a:t> Color &amp; Style Reference</a:t>
            </a:r>
            <a:endParaRPr sz="2000">
              <a:latin typeface="Avenir"/>
              <a:ea typeface="Avenir"/>
              <a:cs typeface="Avenir"/>
              <a:sym typeface="Avenir"/>
            </a:endParaRPr>
          </a:p>
        </p:txBody>
      </p:sp>
      <p:sp>
        <p:nvSpPr>
          <p:cNvPr id="239" name="Google Shape;239;p21"/>
          <p:cNvSpPr txBox="1"/>
          <p:nvPr/>
        </p:nvSpPr>
        <p:spPr>
          <a:xfrm>
            <a:off x="4343125"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2e4f95</a:t>
            </a:r>
            <a:endParaRPr b="1" sz="1200">
              <a:latin typeface="Avenir"/>
              <a:ea typeface="Avenir"/>
              <a:cs typeface="Avenir"/>
              <a:sym typeface="Avenir"/>
            </a:endParaRPr>
          </a:p>
        </p:txBody>
      </p:sp>
      <p:sp>
        <p:nvSpPr>
          <p:cNvPr id="240" name="Google Shape;240;p21"/>
          <p:cNvSpPr txBox="1"/>
          <p:nvPr/>
        </p:nvSpPr>
        <p:spPr>
          <a:xfrm>
            <a:off x="5138475"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5872aa</a:t>
            </a:r>
            <a:endParaRPr b="1" sz="1200">
              <a:latin typeface="Avenir"/>
              <a:ea typeface="Avenir"/>
              <a:cs typeface="Avenir"/>
              <a:sym typeface="Avenir"/>
            </a:endParaRPr>
          </a:p>
        </p:txBody>
      </p:sp>
      <p:sp>
        <p:nvSpPr>
          <p:cNvPr id="241" name="Google Shape;241;p21"/>
          <p:cNvSpPr txBox="1"/>
          <p:nvPr/>
        </p:nvSpPr>
        <p:spPr>
          <a:xfrm>
            <a:off x="5856100" y="1764800"/>
            <a:ext cx="88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nir"/>
                <a:ea typeface="Avenir"/>
                <a:cs typeface="Avenir"/>
                <a:sym typeface="Avenir"/>
              </a:rPr>
              <a:t>#</a:t>
            </a:r>
            <a:r>
              <a:rPr b="1" lang="en" sz="1200">
                <a:latin typeface="Avenir"/>
                <a:ea typeface="Avenir"/>
                <a:cs typeface="Avenir"/>
                <a:sym typeface="Avenir"/>
              </a:rPr>
              <a:t>abb9d5</a:t>
            </a:r>
            <a:endParaRPr b="1" sz="1200">
              <a:latin typeface="Avenir"/>
              <a:ea typeface="Avenir"/>
              <a:cs typeface="Avenir"/>
              <a:sym typeface="Avenir"/>
            </a:endParaRPr>
          </a:p>
        </p:txBody>
      </p:sp>
      <p:cxnSp>
        <p:nvCxnSpPr>
          <p:cNvPr id="242" name="Google Shape;242;p21"/>
          <p:cNvCxnSpPr/>
          <p:nvPr/>
        </p:nvCxnSpPr>
        <p:spPr>
          <a:xfrm>
            <a:off x="4785925" y="2066600"/>
            <a:ext cx="42600" cy="10497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21"/>
          <p:cNvCxnSpPr>
            <a:stCxn id="240" idx="2"/>
          </p:cNvCxnSpPr>
          <p:nvPr/>
        </p:nvCxnSpPr>
        <p:spPr>
          <a:xfrm flipH="1">
            <a:off x="4946775" y="2066600"/>
            <a:ext cx="634500" cy="964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21"/>
          <p:cNvCxnSpPr>
            <a:stCxn id="241" idx="2"/>
          </p:cNvCxnSpPr>
          <p:nvPr/>
        </p:nvCxnSpPr>
        <p:spPr>
          <a:xfrm flipH="1">
            <a:off x="5104000" y="2066600"/>
            <a:ext cx="1194900" cy="1377600"/>
          </a:xfrm>
          <a:prstGeom prst="straightConnector1">
            <a:avLst/>
          </a:prstGeom>
          <a:noFill/>
          <a:ln cap="flat" cmpd="sng" w="9525">
            <a:solidFill>
              <a:schemeClr val="dk2"/>
            </a:solidFill>
            <a:prstDash val="solid"/>
            <a:round/>
            <a:headEnd len="med" w="med" type="none"/>
            <a:tailEnd len="med" w="med" type="none"/>
          </a:ln>
        </p:spPr>
      </p:cxnSp>
      <p:sp>
        <p:nvSpPr>
          <p:cNvPr id="245" name="Google Shape;245;p21"/>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p:cSld name="TITLE_1_1_1_1_1">
    <p:spTree>
      <p:nvGrpSpPr>
        <p:cNvPr id="246" name="Shape 246"/>
        <p:cNvGrpSpPr/>
        <p:nvPr/>
      </p:nvGrpSpPr>
      <p:grpSpPr>
        <a:xfrm>
          <a:off x="0" y="0"/>
          <a:ext cx="0" cy="0"/>
          <a:chOff x="0" y="0"/>
          <a:chExt cx="0" cy="0"/>
        </a:xfrm>
      </p:grpSpPr>
      <p:pic>
        <p:nvPicPr>
          <p:cNvPr id="247" name="Google Shape;247;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8" name="Google Shape;248;p22"/>
          <p:cNvPicPr preferRelativeResize="0"/>
          <p:nvPr/>
        </p:nvPicPr>
        <p:blipFill>
          <a:blip r:embed="rId3">
            <a:alphaModFix/>
          </a:blip>
          <a:stretch>
            <a:fillRect/>
          </a:stretch>
        </p:blipFill>
        <p:spPr>
          <a:xfrm>
            <a:off x="7954475" y="133350"/>
            <a:ext cx="1056175" cy="247650"/>
          </a:xfrm>
          <a:prstGeom prst="rect">
            <a:avLst/>
          </a:prstGeom>
          <a:noFill/>
          <a:ln>
            <a:noFill/>
          </a:ln>
        </p:spPr>
      </p:pic>
      <p:sp>
        <p:nvSpPr>
          <p:cNvPr id="249" name="Google Shape;249;p22"/>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22"/>
          <p:cNvSpPr txBox="1"/>
          <p:nvPr>
            <p:ph type="title"/>
          </p:nvPr>
        </p:nvSpPr>
        <p:spPr>
          <a:xfrm>
            <a:off x="1437625" y="554925"/>
            <a:ext cx="58947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atin typeface="Avenir"/>
                <a:ea typeface="Avenir"/>
                <a:cs typeface="Avenir"/>
                <a:sym typeface="Avenir"/>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2"/>
          <p:cNvSpPr txBox="1"/>
          <p:nvPr>
            <p:ph idx="1" type="subTitle"/>
          </p:nvPr>
        </p:nvSpPr>
        <p:spPr>
          <a:xfrm>
            <a:off x="490500" y="1658575"/>
            <a:ext cx="8163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434343"/>
                </a:solidFill>
                <a:latin typeface="Avenir"/>
                <a:ea typeface="Avenir"/>
                <a:cs typeface="Avenir"/>
                <a:sym typeface="Avenir"/>
              </a:defRPr>
            </a:lvl1pPr>
            <a:lvl2pPr lvl="1" rtl="0" algn="ctr">
              <a:spcBef>
                <a:spcPts val="1600"/>
              </a:spcBef>
              <a:spcAft>
                <a:spcPts val="0"/>
              </a:spcAft>
              <a:buNone/>
              <a:defRPr>
                <a:solidFill>
                  <a:srgbClr val="434343"/>
                </a:solidFill>
                <a:latin typeface="Avenir"/>
                <a:ea typeface="Avenir"/>
                <a:cs typeface="Avenir"/>
                <a:sym typeface="Avenir"/>
              </a:defRPr>
            </a:lvl2pPr>
            <a:lvl3pPr lvl="2" rtl="0" algn="ctr">
              <a:spcBef>
                <a:spcPts val="1600"/>
              </a:spcBef>
              <a:spcAft>
                <a:spcPts val="0"/>
              </a:spcAft>
              <a:buNone/>
              <a:defRPr>
                <a:solidFill>
                  <a:srgbClr val="434343"/>
                </a:solidFill>
                <a:latin typeface="Avenir"/>
                <a:ea typeface="Avenir"/>
                <a:cs typeface="Avenir"/>
                <a:sym typeface="Avenir"/>
              </a:defRPr>
            </a:lvl3pPr>
            <a:lvl4pPr lvl="3" rtl="0" algn="ctr">
              <a:spcBef>
                <a:spcPts val="1600"/>
              </a:spcBef>
              <a:spcAft>
                <a:spcPts val="0"/>
              </a:spcAft>
              <a:buNone/>
              <a:defRPr>
                <a:solidFill>
                  <a:srgbClr val="434343"/>
                </a:solidFill>
                <a:latin typeface="Avenir"/>
                <a:ea typeface="Avenir"/>
                <a:cs typeface="Avenir"/>
                <a:sym typeface="Avenir"/>
              </a:defRPr>
            </a:lvl4pPr>
            <a:lvl5pPr lvl="4" rtl="0" algn="ctr">
              <a:spcBef>
                <a:spcPts val="1600"/>
              </a:spcBef>
              <a:spcAft>
                <a:spcPts val="0"/>
              </a:spcAft>
              <a:buNone/>
              <a:defRPr>
                <a:solidFill>
                  <a:srgbClr val="434343"/>
                </a:solidFill>
                <a:latin typeface="Avenir"/>
                <a:ea typeface="Avenir"/>
                <a:cs typeface="Avenir"/>
                <a:sym typeface="Avenir"/>
              </a:defRPr>
            </a:lvl5pPr>
            <a:lvl6pPr lvl="5" rtl="0" algn="ctr">
              <a:spcBef>
                <a:spcPts val="1600"/>
              </a:spcBef>
              <a:spcAft>
                <a:spcPts val="0"/>
              </a:spcAft>
              <a:buNone/>
              <a:defRPr>
                <a:solidFill>
                  <a:srgbClr val="434343"/>
                </a:solidFill>
                <a:latin typeface="Avenir"/>
                <a:ea typeface="Avenir"/>
                <a:cs typeface="Avenir"/>
                <a:sym typeface="Avenir"/>
              </a:defRPr>
            </a:lvl6pPr>
            <a:lvl7pPr lvl="6" rtl="0" algn="ctr">
              <a:spcBef>
                <a:spcPts val="1600"/>
              </a:spcBef>
              <a:spcAft>
                <a:spcPts val="0"/>
              </a:spcAft>
              <a:buNone/>
              <a:defRPr>
                <a:solidFill>
                  <a:srgbClr val="434343"/>
                </a:solidFill>
                <a:latin typeface="Avenir"/>
                <a:ea typeface="Avenir"/>
                <a:cs typeface="Avenir"/>
                <a:sym typeface="Avenir"/>
              </a:defRPr>
            </a:lvl7pPr>
            <a:lvl8pPr lvl="7" rtl="0" algn="ctr">
              <a:spcBef>
                <a:spcPts val="1600"/>
              </a:spcBef>
              <a:spcAft>
                <a:spcPts val="0"/>
              </a:spcAft>
              <a:buNone/>
              <a:defRPr>
                <a:solidFill>
                  <a:srgbClr val="434343"/>
                </a:solidFill>
                <a:latin typeface="Avenir"/>
                <a:ea typeface="Avenir"/>
                <a:cs typeface="Avenir"/>
                <a:sym typeface="Avenir"/>
              </a:defRPr>
            </a:lvl8pPr>
            <a:lvl9pPr lvl="8" rtl="0" algn="ctr">
              <a:spcBef>
                <a:spcPts val="1600"/>
              </a:spcBef>
              <a:spcAft>
                <a:spcPts val="1600"/>
              </a:spcAft>
              <a:buNone/>
              <a:defRPr>
                <a:solidFill>
                  <a:srgbClr val="434343"/>
                </a:solidFill>
                <a:latin typeface="Avenir"/>
                <a:ea typeface="Avenir"/>
                <a:cs typeface="Avenir"/>
                <a:sym typeface="Aveni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1">
  <p:cSld name="TITLE_1_1_1_1_1_1">
    <p:spTree>
      <p:nvGrpSpPr>
        <p:cNvPr id="252" name="Shape 252"/>
        <p:cNvGrpSpPr/>
        <p:nvPr/>
      </p:nvGrpSpPr>
      <p:grpSpPr>
        <a:xfrm>
          <a:off x="0" y="0"/>
          <a:ext cx="0" cy="0"/>
          <a:chOff x="0" y="0"/>
          <a:chExt cx="0" cy="0"/>
        </a:xfrm>
      </p:grpSpPr>
      <p:pic>
        <p:nvPicPr>
          <p:cNvPr id="253" name="Google Shape;25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4" name="Google Shape;254;p23"/>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23"/>
          <p:cNvSpPr txBox="1"/>
          <p:nvPr>
            <p:ph type="title"/>
          </p:nvPr>
        </p:nvSpPr>
        <p:spPr>
          <a:xfrm>
            <a:off x="1437625" y="554925"/>
            <a:ext cx="58947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atin typeface="Avenir"/>
                <a:ea typeface="Avenir"/>
                <a:cs typeface="Avenir"/>
                <a:sym typeface="Avenir"/>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23"/>
          <p:cNvSpPr txBox="1"/>
          <p:nvPr>
            <p:ph idx="1" type="subTitle"/>
          </p:nvPr>
        </p:nvSpPr>
        <p:spPr>
          <a:xfrm>
            <a:off x="490500" y="1658575"/>
            <a:ext cx="8163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434343"/>
                </a:solidFill>
                <a:latin typeface="Avenir"/>
                <a:ea typeface="Avenir"/>
                <a:cs typeface="Avenir"/>
                <a:sym typeface="Avenir"/>
              </a:defRPr>
            </a:lvl1pPr>
            <a:lvl2pPr lvl="1" rtl="0" algn="ctr">
              <a:spcBef>
                <a:spcPts val="1600"/>
              </a:spcBef>
              <a:spcAft>
                <a:spcPts val="0"/>
              </a:spcAft>
              <a:buNone/>
              <a:defRPr>
                <a:solidFill>
                  <a:srgbClr val="434343"/>
                </a:solidFill>
                <a:latin typeface="Avenir"/>
                <a:ea typeface="Avenir"/>
                <a:cs typeface="Avenir"/>
                <a:sym typeface="Avenir"/>
              </a:defRPr>
            </a:lvl2pPr>
            <a:lvl3pPr lvl="2" rtl="0" algn="ctr">
              <a:spcBef>
                <a:spcPts val="1600"/>
              </a:spcBef>
              <a:spcAft>
                <a:spcPts val="0"/>
              </a:spcAft>
              <a:buNone/>
              <a:defRPr>
                <a:solidFill>
                  <a:srgbClr val="434343"/>
                </a:solidFill>
                <a:latin typeface="Avenir"/>
                <a:ea typeface="Avenir"/>
                <a:cs typeface="Avenir"/>
                <a:sym typeface="Avenir"/>
              </a:defRPr>
            </a:lvl3pPr>
            <a:lvl4pPr lvl="3" rtl="0" algn="ctr">
              <a:spcBef>
                <a:spcPts val="1600"/>
              </a:spcBef>
              <a:spcAft>
                <a:spcPts val="0"/>
              </a:spcAft>
              <a:buNone/>
              <a:defRPr>
                <a:solidFill>
                  <a:srgbClr val="434343"/>
                </a:solidFill>
                <a:latin typeface="Avenir"/>
                <a:ea typeface="Avenir"/>
                <a:cs typeface="Avenir"/>
                <a:sym typeface="Avenir"/>
              </a:defRPr>
            </a:lvl4pPr>
            <a:lvl5pPr lvl="4" rtl="0" algn="ctr">
              <a:spcBef>
                <a:spcPts val="1600"/>
              </a:spcBef>
              <a:spcAft>
                <a:spcPts val="0"/>
              </a:spcAft>
              <a:buNone/>
              <a:defRPr>
                <a:solidFill>
                  <a:srgbClr val="434343"/>
                </a:solidFill>
                <a:latin typeface="Avenir"/>
                <a:ea typeface="Avenir"/>
                <a:cs typeface="Avenir"/>
                <a:sym typeface="Avenir"/>
              </a:defRPr>
            </a:lvl5pPr>
            <a:lvl6pPr lvl="5" rtl="0" algn="ctr">
              <a:spcBef>
                <a:spcPts val="1600"/>
              </a:spcBef>
              <a:spcAft>
                <a:spcPts val="0"/>
              </a:spcAft>
              <a:buNone/>
              <a:defRPr>
                <a:solidFill>
                  <a:srgbClr val="434343"/>
                </a:solidFill>
                <a:latin typeface="Avenir"/>
                <a:ea typeface="Avenir"/>
                <a:cs typeface="Avenir"/>
                <a:sym typeface="Avenir"/>
              </a:defRPr>
            </a:lvl6pPr>
            <a:lvl7pPr lvl="6" rtl="0" algn="ctr">
              <a:spcBef>
                <a:spcPts val="1600"/>
              </a:spcBef>
              <a:spcAft>
                <a:spcPts val="0"/>
              </a:spcAft>
              <a:buNone/>
              <a:defRPr>
                <a:solidFill>
                  <a:srgbClr val="434343"/>
                </a:solidFill>
                <a:latin typeface="Avenir"/>
                <a:ea typeface="Avenir"/>
                <a:cs typeface="Avenir"/>
                <a:sym typeface="Avenir"/>
              </a:defRPr>
            </a:lvl7pPr>
            <a:lvl8pPr lvl="7" rtl="0" algn="ctr">
              <a:spcBef>
                <a:spcPts val="1600"/>
              </a:spcBef>
              <a:spcAft>
                <a:spcPts val="0"/>
              </a:spcAft>
              <a:buNone/>
              <a:defRPr>
                <a:solidFill>
                  <a:srgbClr val="434343"/>
                </a:solidFill>
                <a:latin typeface="Avenir"/>
                <a:ea typeface="Avenir"/>
                <a:cs typeface="Avenir"/>
                <a:sym typeface="Avenir"/>
              </a:defRPr>
            </a:lvl8pPr>
            <a:lvl9pPr lvl="8" rtl="0" algn="ctr">
              <a:spcBef>
                <a:spcPts val="1600"/>
              </a:spcBef>
              <a:spcAft>
                <a:spcPts val="1600"/>
              </a:spcAft>
              <a:buNone/>
              <a:defRPr>
                <a:solidFill>
                  <a:srgbClr val="434343"/>
                </a:solidFill>
                <a:latin typeface="Avenir"/>
                <a:ea typeface="Avenir"/>
                <a:cs typeface="Avenir"/>
                <a:sym typeface="Avenir"/>
              </a:defRPr>
            </a:lvl9pPr>
          </a:lstStyle>
          <a:p/>
        </p:txBody>
      </p:sp>
      <p:pic>
        <p:nvPicPr>
          <p:cNvPr id="257" name="Google Shape;257;p23"/>
          <p:cNvPicPr preferRelativeResize="0"/>
          <p:nvPr/>
        </p:nvPicPr>
        <p:blipFill>
          <a:blip r:embed="rId3">
            <a:alphaModFix/>
          </a:blip>
          <a:stretch>
            <a:fillRect/>
          </a:stretch>
        </p:blipFill>
        <p:spPr>
          <a:xfrm>
            <a:off x="8508974" y="181325"/>
            <a:ext cx="451775" cy="1996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8" name="Shape 258"/>
        <p:cNvGrpSpPr/>
        <p:nvPr/>
      </p:nvGrpSpPr>
      <p:grpSpPr>
        <a:xfrm>
          <a:off x="0" y="0"/>
          <a:ext cx="0" cy="0"/>
          <a:chOff x="0" y="0"/>
          <a:chExt cx="0" cy="0"/>
        </a:xfrm>
      </p:grpSpPr>
      <p:sp>
        <p:nvSpPr>
          <p:cNvPr id="259" name="Google Shape;25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 name="Google Shape;26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1" name="Google Shape;26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2" name="Shape 262"/>
        <p:cNvGrpSpPr/>
        <p:nvPr/>
      </p:nvGrpSpPr>
      <p:grpSpPr>
        <a:xfrm>
          <a:off x="0" y="0"/>
          <a:ext cx="0" cy="0"/>
          <a:chOff x="0" y="0"/>
          <a:chExt cx="0" cy="0"/>
        </a:xfrm>
      </p:grpSpPr>
      <p:sp>
        <p:nvSpPr>
          <p:cNvPr id="263" name="Google Shape;26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5" name="Google Shape;26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1" name="Shape 31"/>
        <p:cNvGrpSpPr/>
        <p:nvPr/>
      </p:nvGrpSpPr>
      <p:grpSpPr>
        <a:xfrm>
          <a:off x="0" y="0"/>
          <a:ext cx="0" cy="0"/>
          <a:chOff x="0" y="0"/>
          <a:chExt cx="0" cy="0"/>
        </a:xfrm>
      </p:grpSpPr>
      <p:sp>
        <p:nvSpPr>
          <p:cNvPr id="32" name="Google Shape;32;p4"/>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33" name="Google Shape;33;p4"/>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34" name="Google Shape;34;p4"/>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35" name="Google Shape;35;p4"/>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3">
  <p:cSld name="SECTION_HEADER_3_3">
    <p:spTree>
      <p:nvGrpSpPr>
        <p:cNvPr id="37" name="Shape 37"/>
        <p:cNvGrpSpPr/>
        <p:nvPr/>
      </p:nvGrpSpPr>
      <p:grpSpPr>
        <a:xfrm>
          <a:off x="0" y="0"/>
          <a:ext cx="0" cy="0"/>
          <a:chOff x="0" y="0"/>
          <a:chExt cx="0" cy="0"/>
        </a:xfrm>
      </p:grpSpPr>
      <p:sp>
        <p:nvSpPr>
          <p:cNvPr id="38" name="Google Shape;38;p5"/>
          <p:cNvSpPr txBox="1"/>
          <p:nvPr>
            <p:ph type="title"/>
          </p:nvPr>
        </p:nvSpPr>
        <p:spPr>
          <a:xfrm>
            <a:off x="5869875" y="1134700"/>
            <a:ext cx="29826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39" name="Google Shape;39;p5"/>
          <p:cNvSpPr txBox="1"/>
          <p:nvPr>
            <p:ph idx="1" type="body"/>
          </p:nvPr>
        </p:nvSpPr>
        <p:spPr>
          <a:xfrm>
            <a:off x="5869875" y="2127850"/>
            <a:ext cx="2982600" cy="2091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40" name="Google Shape;40;p5"/>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41" name="Google Shape;41;p5"/>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42" name="Google Shape;42;p5"/>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3 1">
  <p:cSld name="SECTION_HEADER_3_3_1">
    <p:spTree>
      <p:nvGrpSpPr>
        <p:cNvPr id="44" name="Shape 44"/>
        <p:cNvGrpSpPr/>
        <p:nvPr/>
      </p:nvGrpSpPr>
      <p:grpSpPr>
        <a:xfrm>
          <a:off x="0" y="0"/>
          <a:ext cx="0" cy="0"/>
          <a:chOff x="0" y="0"/>
          <a:chExt cx="0" cy="0"/>
        </a:xfrm>
      </p:grpSpPr>
      <p:sp>
        <p:nvSpPr>
          <p:cNvPr id="45" name="Google Shape;45;p6"/>
          <p:cNvSpPr txBox="1"/>
          <p:nvPr>
            <p:ph idx="1" type="body"/>
          </p:nvPr>
        </p:nvSpPr>
        <p:spPr>
          <a:xfrm>
            <a:off x="3781600" y="16253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46" name="Google Shape;46;p6"/>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47" name="Google Shape;47;p6"/>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48" name="Google Shape;48;p6"/>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3781600" y="276225"/>
            <a:ext cx="50115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50" name="Google Shape;50;p6"/>
          <p:cNvSpPr txBox="1"/>
          <p:nvPr>
            <p:ph idx="2" type="body"/>
          </p:nvPr>
        </p:nvSpPr>
        <p:spPr>
          <a:xfrm>
            <a:off x="6499000" y="16253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1" name="Google Shape;51;p6"/>
          <p:cNvSpPr txBox="1"/>
          <p:nvPr>
            <p:ph idx="3" type="body"/>
          </p:nvPr>
        </p:nvSpPr>
        <p:spPr>
          <a:xfrm>
            <a:off x="3781600" y="33779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2" name="Google Shape;52;p6"/>
          <p:cNvSpPr txBox="1"/>
          <p:nvPr>
            <p:ph idx="4" type="body"/>
          </p:nvPr>
        </p:nvSpPr>
        <p:spPr>
          <a:xfrm>
            <a:off x="6499000" y="3377975"/>
            <a:ext cx="2294100" cy="132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3" name="Google Shape;53;p6"/>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p:cSld name="SECTION_HEADER_3_2">
    <p:spTree>
      <p:nvGrpSpPr>
        <p:cNvPr id="54" name="Shape 54"/>
        <p:cNvGrpSpPr/>
        <p:nvPr/>
      </p:nvGrpSpPr>
      <p:grpSpPr>
        <a:xfrm>
          <a:off x="0" y="0"/>
          <a:ext cx="0" cy="0"/>
          <a:chOff x="0" y="0"/>
          <a:chExt cx="0" cy="0"/>
        </a:xfrm>
      </p:grpSpPr>
      <p:sp>
        <p:nvSpPr>
          <p:cNvPr id="55" name="Google Shape;55;p7"/>
          <p:cNvSpPr txBox="1"/>
          <p:nvPr>
            <p:ph type="title"/>
          </p:nvPr>
        </p:nvSpPr>
        <p:spPr>
          <a:xfrm>
            <a:off x="1788300" y="900500"/>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56" name="Google Shape;56;p7"/>
          <p:cNvSpPr txBox="1"/>
          <p:nvPr>
            <p:ph idx="1" type="body"/>
          </p:nvPr>
        </p:nvSpPr>
        <p:spPr>
          <a:xfrm>
            <a:off x="300850" y="2775200"/>
            <a:ext cx="2656200" cy="173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7" name="Google Shape;57;p7"/>
          <p:cNvSpPr txBox="1"/>
          <p:nvPr>
            <p:ph idx="2" type="body"/>
          </p:nvPr>
        </p:nvSpPr>
        <p:spPr>
          <a:xfrm>
            <a:off x="3223653"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8" name="Google Shape;58;p7"/>
          <p:cNvSpPr txBox="1"/>
          <p:nvPr>
            <p:ph idx="3" type="body"/>
          </p:nvPr>
        </p:nvSpPr>
        <p:spPr>
          <a:xfrm>
            <a:off x="6146456"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59" name="Google Shape;59;p7"/>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60" name="Google Shape;60;p7"/>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61" name="Google Shape;61;p7"/>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2 2">
  <p:cSld name="SECTION_HEADER_3_2_2">
    <p:spTree>
      <p:nvGrpSpPr>
        <p:cNvPr id="63" name="Shape 63"/>
        <p:cNvGrpSpPr/>
        <p:nvPr/>
      </p:nvGrpSpPr>
      <p:grpSpPr>
        <a:xfrm>
          <a:off x="0" y="0"/>
          <a:ext cx="0" cy="0"/>
          <a:chOff x="0" y="0"/>
          <a:chExt cx="0" cy="0"/>
        </a:xfrm>
      </p:grpSpPr>
      <p:sp>
        <p:nvSpPr>
          <p:cNvPr id="64" name="Google Shape;64;p8"/>
          <p:cNvSpPr txBox="1"/>
          <p:nvPr>
            <p:ph idx="1" type="body"/>
          </p:nvPr>
        </p:nvSpPr>
        <p:spPr>
          <a:xfrm>
            <a:off x="300850"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65" name="Google Shape;65;p8"/>
          <p:cNvSpPr txBox="1"/>
          <p:nvPr>
            <p:ph idx="2" type="body"/>
          </p:nvPr>
        </p:nvSpPr>
        <p:spPr>
          <a:xfrm>
            <a:off x="3223653"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66" name="Google Shape;66;p8"/>
          <p:cNvSpPr txBox="1"/>
          <p:nvPr>
            <p:ph idx="3" type="body"/>
          </p:nvPr>
        </p:nvSpPr>
        <p:spPr>
          <a:xfrm>
            <a:off x="6146456" y="2775200"/>
            <a:ext cx="2656200" cy="173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595A5C"/>
              </a:buClr>
              <a:buSzPts val="1100"/>
              <a:buFont typeface="Avenir"/>
              <a:buChar char="●"/>
              <a:defRPr sz="1100">
                <a:solidFill>
                  <a:srgbClr val="595A5C"/>
                </a:solidFill>
                <a:latin typeface="Avenir"/>
                <a:ea typeface="Avenir"/>
                <a:cs typeface="Avenir"/>
                <a:sym typeface="Avenir"/>
              </a:defRPr>
            </a:lvl1pPr>
            <a:lvl2pPr indent="-298450" lvl="1" marL="914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2pPr>
            <a:lvl3pPr indent="-298450" lvl="2" marL="1371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3pPr>
            <a:lvl4pPr indent="-298450" lvl="3" marL="18288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4pPr>
            <a:lvl5pPr indent="-298450" lvl="4" marL="22860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5pPr>
            <a:lvl6pPr indent="-298450" lvl="5" marL="27432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6pPr>
            <a:lvl7pPr indent="-298450" lvl="6" marL="32004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7pPr>
            <a:lvl8pPr indent="-298450" lvl="7" marL="3657600" rtl="0">
              <a:spcBef>
                <a:spcPts val="1600"/>
              </a:spcBef>
              <a:spcAft>
                <a:spcPts val="0"/>
              </a:spcAft>
              <a:buClr>
                <a:srgbClr val="595A5C"/>
              </a:buClr>
              <a:buSzPts val="1100"/>
              <a:buFont typeface="Avenir"/>
              <a:buChar char="○"/>
              <a:defRPr sz="1100">
                <a:solidFill>
                  <a:srgbClr val="595A5C"/>
                </a:solidFill>
                <a:latin typeface="Avenir"/>
                <a:ea typeface="Avenir"/>
                <a:cs typeface="Avenir"/>
                <a:sym typeface="Avenir"/>
              </a:defRPr>
            </a:lvl8pPr>
            <a:lvl9pPr indent="-298450" lvl="8" marL="4114800" rtl="0">
              <a:spcBef>
                <a:spcPts val="1600"/>
              </a:spcBef>
              <a:spcAft>
                <a:spcPts val="1600"/>
              </a:spcAft>
              <a:buClr>
                <a:srgbClr val="595A5C"/>
              </a:buClr>
              <a:buSzPts val="1100"/>
              <a:buFont typeface="Avenir"/>
              <a:buChar char="■"/>
              <a:defRPr sz="1100">
                <a:solidFill>
                  <a:srgbClr val="595A5C"/>
                </a:solidFill>
                <a:latin typeface="Avenir"/>
                <a:ea typeface="Avenir"/>
                <a:cs typeface="Avenir"/>
                <a:sym typeface="Avenir"/>
              </a:defRPr>
            </a:lvl9pPr>
          </a:lstStyle>
          <a:p/>
        </p:txBody>
      </p:sp>
      <p:sp>
        <p:nvSpPr>
          <p:cNvPr id="67" name="Google Shape;67;p8"/>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68" name="Google Shape;68;p8"/>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69" name="Google Shape;69;p8"/>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type="title"/>
          </p:nvPr>
        </p:nvSpPr>
        <p:spPr>
          <a:xfrm>
            <a:off x="1788300" y="276225"/>
            <a:ext cx="55674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71" name="Google Shape;71;p8"/>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3_1">
    <p:spTree>
      <p:nvGrpSpPr>
        <p:cNvPr id="72" name="Shape 72"/>
        <p:cNvGrpSpPr/>
        <p:nvPr/>
      </p:nvGrpSpPr>
      <p:grpSpPr>
        <a:xfrm>
          <a:off x="0" y="0"/>
          <a:ext cx="0" cy="0"/>
          <a:chOff x="0" y="0"/>
          <a:chExt cx="0" cy="0"/>
        </a:xfrm>
      </p:grpSpPr>
      <p:sp>
        <p:nvSpPr>
          <p:cNvPr id="73" name="Google Shape;73;p9"/>
          <p:cNvSpPr txBox="1"/>
          <p:nvPr>
            <p:ph type="title"/>
          </p:nvPr>
        </p:nvSpPr>
        <p:spPr>
          <a:xfrm>
            <a:off x="3903475" y="276225"/>
            <a:ext cx="4927800" cy="68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74" name="Google Shape;74;p9"/>
          <p:cNvSpPr txBox="1"/>
          <p:nvPr>
            <p:ph idx="1" type="body"/>
          </p:nvPr>
        </p:nvSpPr>
        <p:spPr>
          <a:xfrm>
            <a:off x="3903625" y="988875"/>
            <a:ext cx="4927800" cy="3625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595A5C"/>
              </a:buClr>
              <a:buSzPts val="1800"/>
              <a:buFont typeface="Avenir"/>
              <a:buChar char="●"/>
              <a:defRPr>
                <a:solidFill>
                  <a:srgbClr val="595A5C"/>
                </a:solidFill>
                <a:latin typeface="Avenir"/>
                <a:ea typeface="Avenir"/>
                <a:cs typeface="Avenir"/>
                <a:sym typeface="Avenir"/>
              </a:defRPr>
            </a:lvl1pPr>
            <a:lvl2pPr indent="-317500" lvl="1" marL="9144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2pPr>
            <a:lvl3pPr indent="-317500" lvl="2" marL="13716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3pPr>
            <a:lvl4pPr indent="-317500" lvl="3" marL="18288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4pPr>
            <a:lvl5pPr indent="-317500" lvl="4" marL="22860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5pPr>
            <a:lvl6pPr indent="-317500" lvl="5" marL="27432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6pPr>
            <a:lvl7pPr indent="-317500" lvl="6" marL="32004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7pPr>
            <a:lvl8pPr indent="-317500" lvl="7" marL="3657600">
              <a:spcBef>
                <a:spcPts val="1600"/>
              </a:spcBef>
              <a:spcAft>
                <a:spcPts val="0"/>
              </a:spcAft>
              <a:buClr>
                <a:srgbClr val="595A5C"/>
              </a:buClr>
              <a:buSzPts val="1400"/>
              <a:buFont typeface="Avenir"/>
              <a:buChar char="○"/>
              <a:defRPr>
                <a:solidFill>
                  <a:srgbClr val="595A5C"/>
                </a:solidFill>
                <a:latin typeface="Avenir"/>
                <a:ea typeface="Avenir"/>
                <a:cs typeface="Avenir"/>
                <a:sym typeface="Avenir"/>
              </a:defRPr>
            </a:lvl8pPr>
            <a:lvl9pPr indent="-317500" lvl="8" marL="4114800">
              <a:spcBef>
                <a:spcPts val="1600"/>
              </a:spcBef>
              <a:spcAft>
                <a:spcPts val="1600"/>
              </a:spcAft>
              <a:buClr>
                <a:srgbClr val="595A5C"/>
              </a:buClr>
              <a:buSzPts val="1400"/>
              <a:buFont typeface="Avenir"/>
              <a:buChar char="■"/>
              <a:defRPr>
                <a:solidFill>
                  <a:srgbClr val="595A5C"/>
                </a:solidFill>
                <a:latin typeface="Avenir"/>
                <a:ea typeface="Avenir"/>
                <a:cs typeface="Avenir"/>
                <a:sym typeface="Avenir"/>
              </a:defRPr>
            </a:lvl9pPr>
          </a:lstStyle>
          <a:p/>
        </p:txBody>
      </p:sp>
      <p:sp>
        <p:nvSpPr>
          <p:cNvPr id="75" name="Google Shape;75;p9"/>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76" name="Google Shape;76;p9"/>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77" name="Google Shape;77;p9"/>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79" name="Shape 79"/>
        <p:cNvGrpSpPr/>
        <p:nvPr/>
      </p:nvGrpSpPr>
      <p:grpSpPr>
        <a:xfrm>
          <a:off x="0" y="0"/>
          <a:ext cx="0" cy="0"/>
          <a:chOff x="0" y="0"/>
          <a:chExt cx="0" cy="0"/>
        </a:xfrm>
      </p:grpSpPr>
      <p:sp>
        <p:nvSpPr>
          <p:cNvPr id="80" name="Google Shape;80;p10"/>
          <p:cNvSpPr txBox="1"/>
          <p:nvPr>
            <p:ph type="title"/>
          </p:nvPr>
        </p:nvSpPr>
        <p:spPr>
          <a:xfrm>
            <a:off x="1788300" y="2182500"/>
            <a:ext cx="5567400" cy="282900"/>
          </a:xfrm>
          <a:prstGeom prst="rect">
            <a:avLst/>
          </a:prstGeom>
          <a:effectLst>
            <a:reflection blurRad="0" dir="0" dist="0" endA="0" fadeDir="5400012" kx="0" rotWithShape="0" algn="bl" stA="10000" stPos="0" sy="-100000" ky="0"/>
          </a:effectLst>
        </p:spPr>
        <p:txBody>
          <a:bodyPr anchorCtr="0" anchor="ctr" bIns="91425" lIns="91425" spcFirstLastPara="1" rIns="91425" wrap="square" tIns="91425">
            <a:noAutofit/>
          </a:bodyPr>
          <a:lstStyle>
            <a:lvl1pPr lvl="0" rtl="0" algn="ctr">
              <a:spcBef>
                <a:spcPts val="0"/>
              </a:spcBef>
              <a:spcAft>
                <a:spcPts val="0"/>
              </a:spcAft>
              <a:buNone/>
              <a:defRPr sz="3000">
                <a:solidFill>
                  <a:srgbClr val="2B3990"/>
                </a:solidFill>
                <a:latin typeface="Avenir"/>
                <a:ea typeface="Avenir"/>
                <a:cs typeface="Avenir"/>
                <a:sym typeface="Avenir"/>
              </a:defRPr>
            </a:lvl1pPr>
            <a:lvl2pPr lvl="1" rtl="0" algn="ctr">
              <a:spcBef>
                <a:spcPts val="0"/>
              </a:spcBef>
              <a:spcAft>
                <a:spcPts val="0"/>
              </a:spcAft>
              <a:buNone/>
              <a:defRPr b="1">
                <a:solidFill>
                  <a:srgbClr val="434343"/>
                </a:solidFill>
                <a:latin typeface="Avenir"/>
                <a:ea typeface="Avenir"/>
                <a:cs typeface="Avenir"/>
                <a:sym typeface="Avenir"/>
              </a:defRPr>
            </a:lvl2pPr>
            <a:lvl3pPr lvl="2" rtl="0" algn="ctr">
              <a:spcBef>
                <a:spcPts val="0"/>
              </a:spcBef>
              <a:spcAft>
                <a:spcPts val="0"/>
              </a:spcAft>
              <a:buNone/>
              <a:defRPr b="1">
                <a:solidFill>
                  <a:srgbClr val="434343"/>
                </a:solidFill>
                <a:latin typeface="Avenir"/>
                <a:ea typeface="Avenir"/>
                <a:cs typeface="Avenir"/>
                <a:sym typeface="Avenir"/>
              </a:defRPr>
            </a:lvl3pPr>
            <a:lvl4pPr lvl="3" rtl="0" algn="ctr">
              <a:spcBef>
                <a:spcPts val="0"/>
              </a:spcBef>
              <a:spcAft>
                <a:spcPts val="0"/>
              </a:spcAft>
              <a:buNone/>
              <a:defRPr b="1">
                <a:solidFill>
                  <a:srgbClr val="434343"/>
                </a:solidFill>
                <a:latin typeface="Avenir"/>
                <a:ea typeface="Avenir"/>
                <a:cs typeface="Avenir"/>
                <a:sym typeface="Avenir"/>
              </a:defRPr>
            </a:lvl4pPr>
            <a:lvl5pPr lvl="4" rtl="0" algn="ctr">
              <a:spcBef>
                <a:spcPts val="0"/>
              </a:spcBef>
              <a:spcAft>
                <a:spcPts val="0"/>
              </a:spcAft>
              <a:buNone/>
              <a:defRPr b="1">
                <a:solidFill>
                  <a:srgbClr val="434343"/>
                </a:solidFill>
                <a:latin typeface="Avenir"/>
                <a:ea typeface="Avenir"/>
                <a:cs typeface="Avenir"/>
                <a:sym typeface="Avenir"/>
              </a:defRPr>
            </a:lvl5pPr>
            <a:lvl6pPr lvl="5" rtl="0" algn="ctr">
              <a:spcBef>
                <a:spcPts val="0"/>
              </a:spcBef>
              <a:spcAft>
                <a:spcPts val="0"/>
              </a:spcAft>
              <a:buNone/>
              <a:defRPr b="1">
                <a:solidFill>
                  <a:srgbClr val="434343"/>
                </a:solidFill>
                <a:latin typeface="Avenir"/>
                <a:ea typeface="Avenir"/>
                <a:cs typeface="Avenir"/>
                <a:sym typeface="Avenir"/>
              </a:defRPr>
            </a:lvl6pPr>
            <a:lvl7pPr lvl="6" rtl="0" algn="ctr">
              <a:spcBef>
                <a:spcPts val="0"/>
              </a:spcBef>
              <a:spcAft>
                <a:spcPts val="0"/>
              </a:spcAft>
              <a:buNone/>
              <a:defRPr b="1">
                <a:solidFill>
                  <a:srgbClr val="434343"/>
                </a:solidFill>
                <a:latin typeface="Avenir"/>
                <a:ea typeface="Avenir"/>
                <a:cs typeface="Avenir"/>
                <a:sym typeface="Avenir"/>
              </a:defRPr>
            </a:lvl7pPr>
            <a:lvl8pPr lvl="7" rtl="0" algn="ctr">
              <a:spcBef>
                <a:spcPts val="0"/>
              </a:spcBef>
              <a:spcAft>
                <a:spcPts val="0"/>
              </a:spcAft>
              <a:buNone/>
              <a:defRPr b="1">
                <a:solidFill>
                  <a:srgbClr val="434343"/>
                </a:solidFill>
                <a:latin typeface="Avenir"/>
                <a:ea typeface="Avenir"/>
                <a:cs typeface="Avenir"/>
                <a:sym typeface="Avenir"/>
              </a:defRPr>
            </a:lvl8pPr>
            <a:lvl9pPr lvl="8" rtl="0" algn="ctr">
              <a:spcBef>
                <a:spcPts val="0"/>
              </a:spcBef>
              <a:spcAft>
                <a:spcPts val="0"/>
              </a:spcAft>
              <a:buNone/>
              <a:defRPr b="1">
                <a:solidFill>
                  <a:srgbClr val="434343"/>
                </a:solidFill>
                <a:latin typeface="Avenir"/>
                <a:ea typeface="Avenir"/>
                <a:cs typeface="Avenir"/>
                <a:sym typeface="Avenir"/>
              </a:defRPr>
            </a:lvl9pPr>
          </a:lstStyle>
          <a:p/>
        </p:txBody>
      </p:sp>
      <p:sp>
        <p:nvSpPr>
          <p:cNvPr id="81" name="Google Shape;81;p10"/>
          <p:cNvSpPr txBox="1"/>
          <p:nvPr>
            <p:ph idx="1" type="subTitle"/>
          </p:nvPr>
        </p:nvSpPr>
        <p:spPr>
          <a:xfrm>
            <a:off x="1722150" y="2961316"/>
            <a:ext cx="5699700" cy="7005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1500">
                <a:solidFill>
                  <a:srgbClr val="595A5C"/>
                </a:solidFill>
                <a:latin typeface="Avenir"/>
                <a:ea typeface="Avenir"/>
                <a:cs typeface="Avenir"/>
                <a:sym typeface="Aveni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82" name="Google Shape;82;p10"/>
          <p:cNvSpPr txBox="1"/>
          <p:nvPr/>
        </p:nvSpPr>
        <p:spPr>
          <a:xfrm>
            <a:off x="842552" y="4897011"/>
            <a:ext cx="2085900" cy="2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Avenir"/>
                <a:ea typeface="Avenir"/>
                <a:cs typeface="Avenir"/>
                <a:sym typeface="Avenir"/>
              </a:rPr>
              <a:t>Copyright © ViTrox All Rights Reserved.</a:t>
            </a:r>
            <a:endParaRPr sz="600">
              <a:solidFill>
                <a:srgbClr val="D9D9D9"/>
              </a:solidFill>
              <a:latin typeface="Avenir"/>
              <a:ea typeface="Avenir"/>
              <a:cs typeface="Avenir"/>
              <a:sym typeface="Avenir"/>
            </a:endParaRPr>
          </a:p>
        </p:txBody>
      </p:sp>
      <p:pic>
        <p:nvPicPr>
          <p:cNvPr id="83" name="Google Shape;83;p10"/>
          <p:cNvPicPr preferRelativeResize="0"/>
          <p:nvPr/>
        </p:nvPicPr>
        <p:blipFill>
          <a:blip r:embed="rId2">
            <a:alphaModFix/>
          </a:blip>
          <a:stretch>
            <a:fillRect/>
          </a:stretch>
        </p:blipFill>
        <p:spPr>
          <a:xfrm>
            <a:off x="225770" y="4916630"/>
            <a:ext cx="638250" cy="149657"/>
          </a:xfrm>
          <a:prstGeom prst="rect">
            <a:avLst/>
          </a:prstGeom>
          <a:noFill/>
          <a:ln>
            <a:noFill/>
          </a:ln>
        </p:spPr>
      </p:pic>
      <p:sp>
        <p:nvSpPr>
          <p:cNvPr id="84" name="Google Shape;84;p10"/>
          <p:cNvSpPr/>
          <p:nvPr/>
        </p:nvSpPr>
        <p:spPr>
          <a:xfrm>
            <a:off x="59888" y="4990975"/>
            <a:ext cx="102671" cy="75300"/>
          </a:xfrm>
          <a:prstGeom prst="flowChartInputOutput">
            <a:avLst/>
          </a:prstGeom>
          <a:solidFill>
            <a:srgbClr val="202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idx="12" type="sldNum"/>
          </p:nvPr>
        </p:nvSpPr>
        <p:spPr>
          <a:xfrm>
            <a:off x="8472450" y="4879011"/>
            <a:ext cx="548700" cy="265800"/>
          </a:xfrm>
          <a:prstGeom prst="rect">
            <a:avLst/>
          </a:prstGeom>
        </p:spPr>
        <p:txBody>
          <a:bodyPr anchorCtr="0" anchor="ctr" bIns="91425" lIns="91425" spcFirstLastPara="1" rIns="91425" wrap="square" tIns="91425">
            <a:noAutofit/>
          </a:bodyPr>
          <a:lstStyle>
            <a:lvl1pPr lvl="0" rtl="0">
              <a:buNone/>
              <a:defRPr b="1" sz="700">
                <a:solidFill>
                  <a:srgbClr val="000000"/>
                </a:solidFill>
                <a:latin typeface="Avenir"/>
                <a:ea typeface="Avenir"/>
                <a:cs typeface="Avenir"/>
                <a:sym typeface="Avenir"/>
              </a:defRPr>
            </a:lvl1pPr>
            <a:lvl2pPr lvl="1" rtl="0">
              <a:buNone/>
              <a:defRPr b="1" sz="700">
                <a:solidFill>
                  <a:srgbClr val="000000"/>
                </a:solidFill>
                <a:latin typeface="Avenir"/>
                <a:ea typeface="Avenir"/>
                <a:cs typeface="Avenir"/>
                <a:sym typeface="Avenir"/>
              </a:defRPr>
            </a:lvl2pPr>
            <a:lvl3pPr lvl="2" rtl="0">
              <a:buNone/>
              <a:defRPr b="1" sz="700">
                <a:solidFill>
                  <a:srgbClr val="000000"/>
                </a:solidFill>
                <a:latin typeface="Avenir"/>
                <a:ea typeface="Avenir"/>
                <a:cs typeface="Avenir"/>
                <a:sym typeface="Avenir"/>
              </a:defRPr>
            </a:lvl3pPr>
            <a:lvl4pPr lvl="3" rtl="0">
              <a:buNone/>
              <a:defRPr b="1" sz="700">
                <a:solidFill>
                  <a:srgbClr val="000000"/>
                </a:solidFill>
                <a:latin typeface="Avenir"/>
                <a:ea typeface="Avenir"/>
                <a:cs typeface="Avenir"/>
                <a:sym typeface="Avenir"/>
              </a:defRPr>
            </a:lvl4pPr>
            <a:lvl5pPr lvl="4" rtl="0">
              <a:buNone/>
              <a:defRPr b="1" sz="700">
                <a:solidFill>
                  <a:srgbClr val="000000"/>
                </a:solidFill>
                <a:latin typeface="Avenir"/>
                <a:ea typeface="Avenir"/>
                <a:cs typeface="Avenir"/>
                <a:sym typeface="Avenir"/>
              </a:defRPr>
            </a:lvl5pPr>
            <a:lvl6pPr lvl="5" rtl="0">
              <a:buNone/>
              <a:defRPr b="1" sz="700">
                <a:solidFill>
                  <a:srgbClr val="000000"/>
                </a:solidFill>
                <a:latin typeface="Avenir"/>
                <a:ea typeface="Avenir"/>
                <a:cs typeface="Avenir"/>
                <a:sym typeface="Avenir"/>
              </a:defRPr>
            </a:lvl6pPr>
            <a:lvl7pPr lvl="6" rtl="0">
              <a:buNone/>
              <a:defRPr b="1" sz="700">
                <a:solidFill>
                  <a:srgbClr val="000000"/>
                </a:solidFill>
                <a:latin typeface="Avenir"/>
                <a:ea typeface="Avenir"/>
                <a:cs typeface="Avenir"/>
                <a:sym typeface="Avenir"/>
              </a:defRPr>
            </a:lvl7pPr>
            <a:lvl8pPr lvl="7" rtl="0">
              <a:buNone/>
              <a:defRPr b="1" sz="700">
                <a:solidFill>
                  <a:srgbClr val="000000"/>
                </a:solidFill>
                <a:latin typeface="Avenir"/>
                <a:ea typeface="Avenir"/>
                <a:cs typeface="Avenir"/>
                <a:sym typeface="Avenir"/>
              </a:defRPr>
            </a:lvl8pPr>
            <a:lvl9pPr lvl="8" rtl="0">
              <a:buNone/>
              <a:defRPr b="1" sz="700">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drive.google.com/file/d/1YNFeEYNI0oMs84ExI1ozXkusFjjRKFnT/view" TargetMode="Externa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drive.google.com/file/d/1hphwxMrRZiLfRagLv42A2y5BSD9cYLZs/view" TargetMode="Externa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www.youtube.com/watch?v=_Z6RRWsnDCo" TargetMode="Externa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1390650" y="1171575"/>
            <a:ext cx="6362700" cy="47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Robotics and Automation Presentation</a:t>
            </a:r>
            <a:endParaRPr/>
          </a:p>
        </p:txBody>
      </p:sp>
      <p:sp>
        <p:nvSpPr>
          <p:cNvPr id="271" name="Google Shape;271;p26"/>
          <p:cNvSpPr txBox="1"/>
          <p:nvPr>
            <p:ph idx="1" type="subTitle"/>
          </p:nvPr>
        </p:nvSpPr>
        <p:spPr>
          <a:xfrm>
            <a:off x="2281200" y="2024138"/>
            <a:ext cx="4581600" cy="609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By Anand Low Hong Ren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 Controller box I/O</a:t>
            </a:r>
            <a:endParaRPr/>
          </a:p>
        </p:txBody>
      </p:sp>
      <p:pic>
        <p:nvPicPr>
          <p:cNvPr id="341" name="Google Shape;341;p35"/>
          <p:cNvPicPr preferRelativeResize="0"/>
          <p:nvPr/>
        </p:nvPicPr>
        <p:blipFill>
          <a:blip r:embed="rId3">
            <a:alphaModFix/>
          </a:blip>
          <a:stretch>
            <a:fillRect/>
          </a:stretch>
        </p:blipFill>
        <p:spPr>
          <a:xfrm>
            <a:off x="1020775" y="1017725"/>
            <a:ext cx="6890479" cy="372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 Digital I/O </a:t>
            </a:r>
            <a:endParaRPr/>
          </a:p>
        </p:txBody>
      </p:sp>
      <p:sp>
        <p:nvSpPr>
          <p:cNvPr id="347" name="Google Shape;34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We are only going to use digital input and output. </a:t>
            </a:r>
            <a:endParaRPr/>
          </a:p>
        </p:txBody>
      </p:sp>
      <p:pic>
        <p:nvPicPr>
          <p:cNvPr id="348" name="Google Shape;348;p36"/>
          <p:cNvPicPr preferRelativeResize="0"/>
          <p:nvPr/>
        </p:nvPicPr>
        <p:blipFill>
          <a:blip r:embed="rId3">
            <a:alphaModFix/>
          </a:blip>
          <a:stretch>
            <a:fillRect/>
          </a:stretch>
        </p:blipFill>
        <p:spPr>
          <a:xfrm>
            <a:off x="311700" y="2660600"/>
            <a:ext cx="3854200" cy="1908275"/>
          </a:xfrm>
          <a:prstGeom prst="rect">
            <a:avLst/>
          </a:prstGeom>
          <a:noFill/>
          <a:ln cap="flat" cmpd="sng" w="12700">
            <a:solidFill>
              <a:srgbClr val="000000"/>
            </a:solidFill>
            <a:prstDash val="solid"/>
            <a:miter lim="8000"/>
            <a:headEnd len="sm" w="sm" type="none"/>
            <a:tailEnd len="sm" w="sm" type="none"/>
          </a:ln>
        </p:spPr>
      </p:pic>
      <p:pic>
        <p:nvPicPr>
          <p:cNvPr id="349" name="Google Shape;349;p36"/>
          <p:cNvPicPr preferRelativeResize="0"/>
          <p:nvPr/>
        </p:nvPicPr>
        <p:blipFill>
          <a:blip r:embed="rId4">
            <a:alphaModFix/>
          </a:blip>
          <a:stretch>
            <a:fillRect/>
          </a:stretch>
        </p:blipFill>
        <p:spPr>
          <a:xfrm>
            <a:off x="5098425" y="2660600"/>
            <a:ext cx="3296092" cy="1908275"/>
          </a:xfrm>
          <a:prstGeom prst="rect">
            <a:avLst/>
          </a:prstGeom>
          <a:noFill/>
          <a:ln cap="flat" cmpd="sng" w="12700">
            <a:solidFill>
              <a:srgbClr val="000000"/>
            </a:solidFill>
            <a:prstDash val="solid"/>
            <a:miter lim="8000"/>
            <a:headEnd len="sm" w="sm" type="none"/>
            <a:tailEnd len="sm" w="sm" type="none"/>
          </a:ln>
        </p:spPr>
      </p:pic>
      <p:sp>
        <p:nvSpPr>
          <p:cNvPr id="350" name="Google Shape;350;p36"/>
          <p:cNvSpPr txBox="1"/>
          <p:nvPr/>
        </p:nvSpPr>
        <p:spPr>
          <a:xfrm>
            <a:off x="738800" y="45688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Figure: Load controlled by a digital output</a:t>
            </a:r>
            <a:endParaRPr/>
          </a:p>
        </p:txBody>
      </p:sp>
      <p:sp>
        <p:nvSpPr>
          <p:cNvPr id="351" name="Google Shape;351;p36"/>
          <p:cNvSpPr txBox="1"/>
          <p:nvPr/>
        </p:nvSpPr>
        <p:spPr>
          <a:xfrm>
            <a:off x="5246475" y="45688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Figure: Digital Input from a button/ relay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311700" y="14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Schematic</a:t>
            </a:r>
            <a:endParaRPr/>
          </a:p>
        </p:txBody>
      </p:sp>
      <p:pic>
        <p:nvPicPr>
          <p:cNvPr id="357" name="Google Shape;357;p37"/>
          <p:cNvPicPr preferRelativeResize="0"/>
          <p:nvPr/>
        </p:nvPicPr>
        <p:blipFill rotWithShape="1">
          <a:blip r:embed="rId3">
            <a:alphaModFix/>
          </a:blip>
          <a:srcRect b="12403" l="0" r="0" t="0"/>
          <a:stretch/>
        </p:blipFill>
        <p:spPr>
          <a:xfrm>
            <a:off x="1080025" y="666100"/>
            <a:ext cx="6983950" cy="43267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and Functions</a:t>
            </a:r>
            <a:endParaRPr/>
          </a:p>
        </p:txBody>
      </p:sp>
      <p:graphicFrame>
        <p:nvGraphicFramePr>
          <p:cNvPr id="363" name="Google Shape;363;p38"/>
          <p:cNvGraphicFramePr/>
          <p:nvPr/>
        </p:nvGraphicFramePr>
        <p:xfrm>
          <a:off x="1584500" y="1199225"/>
          <a:ext cx="3000000" cy="3000000"/>
        </p:xfrm>
        <a:graphic>
          <a:graphicData uri="http://schemas.openxmlformats.org/drawingml/2006/table">
            <a:tbl>
              <a:tblPr>
                <a:noFill/>
                <a:tableStyleId>{48B816EE-A257-4B1E-9B63-99627A7BBFA0}</a:tableStyleId>
              </a:tblPr>
              <a:tblGrid>
                <a:gridCol w="1136350"/>
                <a:gridCol w="551000"/>
                <a:gridCol w="993125"/>
                <a:gridCol w="1804825"/>
                <a:gridCol w="1489700"/>
              </a:tblGrid>
              <a:tr h="100000">
                <a:tc gridSpan="4">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D-Sub 44P</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C9DAF8"/>
                    </a:solidFill>
                  </a:tcPr>
                </a:tc>
                <a:tc hMerge="1"/>
                <a:tc hMerge="1"/>
                <a:tc h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UR Controller Box</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C9DAF8"/>
                    </a:solidFill>
                  </a:tcPr>
                </a:tc>
              </a:tr>
              <a:tr h="229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I/O</a:t>
                      </a:r>
                      <a:endParaRPr sz="1200">
                        <a:latin typeface="Times New Roman"/>
                        <a:ea typeface="Times New Roman"/>
                        <a:cs typeface="Times New Roman"/>
                        <a:sym typeface="Times New Roman"/>
                      </a:endParaRPr>
                    </a:p>
                  </a:txBody>
                  <a:tcPr marT="63500" marB="63500" marR="63500" marL="63500">
                    <a:lnB cap="flat" cmpd="sng" w="19050">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Port</a:t>
                      </a:r>
                      <a:endParaRPr sz="1200">
                        <a:latin typeface="Times New Roman"/>
                        <a:ea typeface="Times New Roman"/>
                        <a:cs typeface="Times New Roman"/>
                        <a:sym typeface="Times New Roman"/>
                      </a:endParaRPr>
                    </a:p>
                  </a:txBody>
                  <a:tcPr marT="63500" marB="63500" marR="63500" marL="63500">
                    <a:lnB cap="flat" cmpd="sng" w="19050">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 Output</a:t>
                      </a:r>
                      <a:endParaRPr sz="1200">
                        <a:latin typeface="Times New Roman"/>
                        <a:ea typeface="Times New Roman"/>
                        <a:cs typeface="Times New Roman"/>
                        <a:sym typeface="Times New Roman"/>
                      </a:endParaRPr>
                    </a:p>
                  </a:txBody>
                  <a:tcPr marT="63500" marB="63500" marR="63500" marL="63500">
                    <a:lnB cap="flat" cmpd="sng" w="19050">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Function</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Port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solidFill>
                      <a:srgbClr val="C9DAF8"/>
                    </a:solidFill>
                  </a:tcPr>
                </a:tc>
              </a:tr>
              <a:tr h="229000">
                <a:tc rowSpan="2">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PRESET SELECT 1</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 0</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tcPr>
                </a:tc>
              </a:tr>
              <a:tr h="14425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D0E0E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TORQUE UP</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DI 1</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229000">
                <a:tc rowSpan="2">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PRESET SELECT 2</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 1</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14425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D0E0E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FASTENING OK</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DI 2</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229000">
                <a:tc rowSpan="2">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PRESET SELECT 3</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 2</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14425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D0E0E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READY</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DI 3</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144250">
                <a:tc rowSpan="2">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START</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 3</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14425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D0E0E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MOTOR RUN</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DI 4</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229000">
                <a:tc rowSpan="2">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FASTEN/LOOSEN</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 4</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r h="14425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D0E0E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Output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ALARM</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DI 5</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Connections </a:t>
            </a:r>
            <a:endParaRPr/>
          </a:p>
        </p:txBody>
      </p:sp>
      <p:pic>
        <p:nvPicPr>
          <p:cNvPr id="369" name="Google Shape;369;p39"/>
          <p:cNvPicPr preferRelativeResize="0"/>
          <p:nvPr/>
        </p:nvPicPr>
        <p:blipFill>
          <a:blip r:embed="rId3">
            <a:alphaModFix/>
          </a:blip>
          <a:stretch>
            <a:fillRect/>
          </a:stretch>
        </p:blipFill>
        <p:spPr>
          <a:xfrm>
            <a:off x="311700" y="1160075"/>
            <a:ext cx="4362450" cy="3276600"/>
          </a:xfrm>
          <a:prstGeom prst="rect">
            <a:avLst/>
          </a:prstGeom>
          <a:noFill/>
          <a:ln>
            <a:noFill/>
          </a:ln>
        </p:spPr>
      </p:pic>
      <p:sp>
        <p:nvSpPr>
          <p:cNvPr id="370" name="Google Shape;370;p39"/>
          <p:cNvSpPr txBox="1"/>
          <p:nvPr/>
        </p:nvSpPr>
        <p:spPr>
          <a:xfrm>
            <a:off x="311700" y="4492225"/>
            <a:ext cx="4362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Times New Roman"/>
                <a:ea typeface="Times New Roman"/>
                <a:cs typeface="Times New Roman"/>
                <a:sym typeface="Times New Roman"/>
              </a:rPr>
              <a:t>Figure: I/O wiring box, Relays, Terminal Blocks, Power Supply and AD 400 Controller</a:t>
            </a:r>
            <a:endParaRPr sz="1200">
              <a:solidFill>
                <a:schemeClr val="dk1"/>
              </a:solidFill>
              <a:latin typeface="Times New Roman"/>
              <a:ea typeface="Times New Roman"/>
              <a:cs typeface="Times New Roman"/>
              <a:sym typeface="Times New Roman"/>
            </a:endParaRPr>
          </a:p>
        </p:txBody>
      </p:sp>
      <p:pic>
        <p:nvPicPr>
          <p:cNvPr id="371" name="Google Shape;371;p39"/>
          <p:cNvPicPr preferRelativeResize="0"/>
          <p:nvPr/>
        </p:nvPicPr>
        <p:blipFill>
          <a:blip r:embed="rId4">
            <a:alphaModFix/>
          </a:blip>
          <a:stretch>
            <a:fillRect/>
          </a:stretch>
        </p:blipFill>
        <p:spPr>
          <a:xfrm>
            <a:off x="4816675" y="1239988"/>
            <a:ext cx="4164900" cy="3116780"/>
          </a:xfrm>
          <a:prstGeom prst="rect">
            <a:avLst/>
          </a:prstGeom>
          <a:noFill/>
          <a:ln>
            <a:noFill/>
          </a:ln>
        </p:spPr>
      </p:pic>
      <p:sp>
        <p:nvSpPr>
          <p:cNvPr id="372" name="Google Shape;372;p39"/>
          <p:cNvSpPr txBox="1"/>
          <p:nvPr/>
        </p:nvSpPr>
        <p:spPr>
          <a:xfrm>
            <a:off x="5399125" y="44922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Times New Roman"/>
                <a:ea typeface="Times New Roman"/>
                <a:cs typeface="Times New Roman"/>
                <a:sym typeface="Times New Roman"/>
              </a:rPr>
              <a:t>Figure: D-SUB 44P I/O Interface wiring box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 Set TCP, Payload and COG</a:t>
            </a:r>
            <a:endParaRPr/>
          </a:p>
        </p:txBody>
      </p:sp>
      <p:sp>
        <p:nvSpPr>
          <p:cNvPr id="378" name="Google Shape;378;p40"/>
          <p:cNvSpPr txBox="1"/>
          <p:nvPr>
            <p:ph idx="1" type="body"/>
          </p:nvPr>
        </p:nvSpPr>
        <p:spPr>
          <a:xfrm>
            <a:off x="311700" y="1152475"/>
            <a:ext cx="4410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 </a:t>
            </a:r>
            <a:r>
              <a:rPr b="1" lang="en"/>
              <a:t>Tool Centre Point (TCP)</a:t>
            </a:r>
            <a:endParaRPr b="1"/>
          </a:p>
          <a:p>
            <a:pPr indent="-317500" lvl="1" marL="914400" rtl="0" algn="l">
              <a:spcBef>
                <a:spcPts val="0"/>
              </a:spcBef>
              <a:spcAft>
                <a:spcPts val="0"/>
              </a:spcAft>
              <a:buSzPts val="1400"/>
              <a:buChar char="○"/>
            </a:pPr>
            <a:r>
              <a:rPr lang="en"/>
              <a:t>If no tool is added, the end of the arm is the reference point for navigation/ TCP.</a:t>
            </a:r>
            <a:endParaRPr/>
          </a:p>
          <a:p>
            <a:pPr indent="-317500" lvl="1" marL="914400" rtl="0" algn="l">
              <a:spcBef>
                <a:spcPts val="1000"/>
              </a:spcBef>
              <a:spcAft>
                <a:spcPts val="0"/>
              </a:spcAft>
              <a:buSzPts val="1400"/>
              <a:buChar char="○"/>
            </a:pPr>
            <a:r>
              <a:rPr lang="en"/>
              <a:t>If a tool is added, it will offset the TCP. </a:t>
            </a:r>
            <a:endParaRPr/>
          </a:p>
          <a:p>
            <a:pPr indent="-317500" lvl="1" marL="914400" rtl="0" algn="l">
              <a:spcBef>
                <a:spcPts val="1000"/>
              </a:spcBef>
              <a:spcAft>
                <a:spcPts val="1000"/>
              </a:spcAft>
              <a:buSzPts val="1400"/>
              <a:buChar char="○"/>
            </a:pPr>
            <a:r>
              <a:rPr lang="en"/>
              <a:t>The TCP have to be configured accurately so the machine knows where the tool points to.</a:t>
            </a:r>
            <a:endParaRPr/>
          </a:p>
        </p:txBody>
      </p:sp>
      <p:pic>
        <p:nvPicPr>
          <p:cNvPr id="379" name="Google Shape;379;p40"/>
          <p:cNvPicPr preferRelativeResize="0"/>
          <p:nvPr/>
        </p:nvPicPr>
        <p:blipFill>
          <a:blip r:embed="rId3">
            <a:alphaModFix/>
          </a:blip>
          <a:stretch>
            <a:fillRect/>
          </a:stretch>
        </p:blipFill>
        <p:spPr>
          <a:xfrm>
            <a:off x="1868675" y="3331800"/>
            <a:ext cx="1577100" cy="1721250"/>
          </a:xfrm>
          <a:prstGeom prst="rect">
            <a:avLst/>
          </a:prstGeom>
          <a:noFill/>
          <a:ln>
            <a:noFill/>
          </a:ln>
        </p:spPr>
      </p:pic>
      <p:pic>
        <p:nvPicPr>
          <p:cNvPr id="380" name="Google Shape;380;p40"/>
          <p:cNvPicPr preferRelativeResize="0"/>
          <p:nvPr/>
        </p:nvPicPr>
        <p:blipFill>
          <a:blip r:embed="rId4">
            <a:alphaModFix/>
          </a:blip>
          <a:stretch>
            <a:fillRect/>
          </a:stretch>
        </p:blipFill>
        <p:spPr>
          <a:xfrm>
            <a:off x="6222325" y="445025"/>
            <a:ext cx="2366925" cy="2366925"/>
          </a:xfrm>
          <a:prstGeom prst="rect">
            <a:avLst/>
          </a:prstGeom>
          <a:noFill/>
          <a:ln cap="flat" cmpd="sng" w="12700">
            <a:solidFill>
              <a:srgbClr val="000000"/>
            </a:solidFill>
            <a:prstDash val="solid"/>
            <a:miter lim="8000"/>
            <a:headEnd len="sm" w="sm" type="none"/>
            <a:tailEnd len="sm" w="sm" type="none"/>
          </a:ln>
        </p:spPr>
      </p:pic>
      <p:sp>
        <p:nvSpPr>
          <p:cNvPr id="381" name="Google Shape;381;p40"/>
          <p:cNvSpPr/>
          <p:nvPr/>
        </p:nvSpPr>
        <p:spPr>
          <a:xfrm>
            <a:off x="8006575" y="894075"/>
            <a:ext cx="80400" cy="80400"/>
          </a:xfrm>
          <a:prstGeom prst="ellipse">
            <a:avLst/>
          </a:prstGeom>
          <a:solidFill>
            <a:srgbClr val="FF0000"/>
          </a:solidFill>
          <a:ln cap="flat" cmpd="sng" w="127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40"/>
          <p:cNvPicPr preferRelativeResize="0"/>
          <p:nvPr/>
        </p:nvPicPr>
        <p:blipFill>
          <a:blip r:embed="rId5">
            <a:alphaModFix/>
          </a:blip>
          <a:stretch>
            <a:fillRect/>
          </a:stretch>
        </p:blipFill>
        <p:spPr>
          <a:xfrm>
            <a:off x="5969000" y="2994413"/>
            <a:ext cx="2539900" cy="1867125"/>
          </a:xfrm>
          <a:prstGeom prst="rect">
            <a:avLst/>
          </a:prstGeom>
          <a:noFill/>
          <a:ln cap="flat" cmpd="sng" w="12700">
            <a:solidFill>
              <a:srgbClr val="000000"/>
            </a:solidFill>
            <a:prstDash val="solid"/>
            <a:miter lim="8000"/>
            <a:headEnd len="sm" w="sm" type="none"/>
            <a:tailEnd len="sm" w="sm" type="none"/>
          </a:ln>
        </p:spPr>
      </p:pic>
      <p:sp>
        <p:nvSpPr>
          <p:cNvPr id="383" name="Google Shape;383;p40"/>
          <p:cNvSpPr/>
          <p:nvPr/>
        </p:nvSpPr>
        <p:spPr>
          <a:xfrm>
            <a:off x="8157250" y="3887775"/>
            <a:ext cx="80400" cy="80400"/>
          </a:xfrm>
          <a:prstGeom prst="ellipse">
            <a:avLst/>
          </a:prstGeom>
          <a:solidFill>
            <a:srgbClr val="FF0000"/>
          </a:solidFill>
          <a:ln cap="flat" cmpd="sng" w="127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Payload and Centre of Gravity</a:t>
            </a:r>
            <a:endParaRPr/>
          </a:p>
        </p:txBody>
      </p:sp>
      <p:sp>
        <p:nvSpPr>
          <p:cNvPr id="389" name="Google Shape;389;p41"/>
          <p:cNvSpPr txBox="1"/>
          <p:nvPr>
            <p:ph idx="1" type="body"/>
          </p:nvPr>
        </p:nvSpPr>
        <p:spPr>
          <a:xfrm>
            <a:off x="311700" y="1152475"/>
            <a:ext cx="3726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 </a:t>
            </a:r>
            <a:r>
              <a:rPr b="1" lang="en"/>
              <a:t>Payload</a:t>
            </a:r>
            <a:endParaRPr b="1"/>
          </a:p>
          <a:p>
            <a:pPr indent="-317500" lvl="1" marL="914400" rtl="0" algn="l">
              <a:spcBef>
                <a:spcPts val="0"/>
              </a:spcBef>
              <a:spcAft>
                <a:spcPts val="0"/>
              </a:spcAft>
              <a:buSzPts val="1400"/>
              <a:buChar char="○"/>
            </a:pPr>
            <a:r>
              <a:rPr lang="en"/>
              <a:t>Payload = mass of the tool </a:t>
            </a:r>
            <a:endParaRPr/>
          </a:p>
          <a:p>
            <a:pPr indent="-342900" lvl="0" marL="457200" rtl="0" algn="l">
              <a:spcBef>
                <a:spcPts val="1000"/>
              </a:spcBef>
              <a:spcAft>
                <a:spcPts val="0"/>
              </a:spcAft>
              <a:buSzPts val="1800"/>
              <a:buChar char="●"/>
            </a:pPr>
            <a:r>
              <a:rPr lang="en"/>
              <a:t>Set </a:t>
            </a:r>
            <a:r>
              <a:rPr b="1" lang="en"/>
              <a:t>Centre of Gravity</a:t>
            </a:r>
            <a:r>
              <a:rPr lang="en"/>
              <a:t> </a:t>
            </a:r>
            <a:endParaRPr/>
          </a:p>
          <a:p>
            <a:pPr indent="-317500" lvl="1" marL="914400" rtl="0" algn="l">
              <a:spcBef>
                <a:spcPts val="1000"/>
              </a:spcBef>
              <a:spcAft>
                <a:spcPts val="0"/>
              </a:spcAft>
              <a:buSzPts val="1400"/>
              <a:buChar char="○"/>
            </a:pPr>
            <a:r>
              <a:rPr lang="en"/>
              <a:t>The motor in the screwdriver is very heavy</a:t>
            </a:r>
            <a:endParaRPr/>
          </a:p>
          <a:p>
            <a:pPr indent="-317500" lvl="1" marL="914400" rtl="0" algn="l">
              <a:spcBef>
                <a:spcPts val="1000"/>
              </a:spcBef>
              <a:spcAft>
                <a:spcPts val="1000"/>
              </a:spcAft>
              <a:buSzPts val="1400"/>
              <a:buChar char="○"/>
            </a:pPr>
            <a:r>
              <a:rPr lang="en"/>
              <a:t>The centre of gravity is set at the point of the motor </a:t>
            </a:r>
            <a:endParaRPr/>
          </a:p>
        </p:txBody>
      </p:sp>
      <p:pic>
        <p:nvPicPr>
          <p:cNvPr id="390" name="Google Shape;390;p41"/>
          <p:cNvPicPr preferRelativeResize="0"/>
          <p:nvPr/>
        </p:nvPicPr>
        <p:blipFill rotWithShape="1">
          <a:blip r:embed="rId3">
            <a:alphaModFix/>
          </a:blip>
          <a:srcRect b="1697" l="0" r="23524" t="14697"/>
          <a:stretch/>
        </p:blipFill>
        <p:spPr>
          <a:xfrm>
            <a:off x="6758525" y="1265600"/>
            <a:ext cx="2188575" cy="3190149"/>
          </a:xfrm>
          <a:prstGeom prst="rect">
            <a:avLst/>
          </a:prstGeom>
          <a:noFill/>
          <a:ln>
            <a:noFill/>
          </a:ln>
        </p:spPr>
      </p:pic>
      <p:pic>
        <p:nvPicPr>
          <p:cNvPr id="391" name="Google Shape;391;p41"/>
          <p:cNvPicPr preferRelativeResize="0"/>
          <p:nvPr/>
        </p:nvPicPr>
        <p:blipFill>
          <a:blip r:embed="rId4">
            <a:alphaModFix/>
          </a:blip>
          <a:stretch>
            <a:fillRect/>
          </a:stretch>
        </p:blipFill>
        <p:spPr>
          <a:xfrm>
            <a:off x="4038600" y="2588625"/>
            <a:ext cx="2539900" cy="1867125"/>
          </a:xfrm>
          <a:prstGeom prst="rect">
            <a:avLst/>
          </a:prstGeom>
          <a:noFill/>
          <a:ln cap="flat" cmpd="sng" w="12700">
            <a:solidFill>
              <a:srgbClr val="000000"/>
            </a:solidFill>
            <a:prstDash val="solid"/>
            <a:miter lim="8000"/>
            <a:headEnd len="sm" w="sm" type="none"/>
            <a:tailEnd len="sm" w="sm" type="none"/>
          </a:ln>
        </p:spPr>
      </p:pic>
      <p:sp>
        <p:nvSpPr>
          <p:cNvPr id="392" name="Google Shape;392;p41"/>
          <p:cNvSpPr/>
          <p:nvPr/>
        </p:nvSpPr>
        <p:spPr>
          <a:xfrm>
            <a:off x="5229650" y="3248525"/>
            <a:ext cx="157800" cy="135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1"/>
          <p:cNvCxnSpPr/>
          <p:nvPr/>
        </p:nvCxnSpPr>
        <p:spPr>
          <a:xfrm flipH="1" rot="10800000">
            <a:off x="5317563" y="1748525"/>
            <a:ext cx="162000" cy="1500000"/>
          </a:xfrm>
          <a:prstGeom prst="straightConnector1">
            <a:avLst/>
          </a:prstGeom>
          <a:noFill/>
          <a:ln cap="flat" cmpd="sng" w="9525">
            <a:solidFill>
              <a:srgbClr val="FF0000"/>
            </a:solidFill>
            <a:prstDash val="solid"/>
            <a:round/>
            <a:headEnd len="med" w="med" type="none"/>
            <a:tailEnd len="med" w="med" type="none"/>
          </a:ln>
        </p:spPr>
      </p:cxnSp>
      <p:sp>
        <p:nvSpPr>
          <p:cNvPr id="394" name="Google Shape;394;p41"/>
          <p:cNvSpPr txBox="1"/>
          <p:nvPr/>
        </p:nvSpPr>
        <p:spPr>
          <a:xfrm>
            <a:off x="4805100" y="1348325"/>
            <a:ext cx="15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Centre of Gravity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2"/>
          <p:cNvPicPr preferRelativeResize="0"/>
          <p:nvPr/>
        </p:nvPicPr>
        <p:blipFill rotWithShape="1">
          <a:blip r:embed="rId3">
            <a:alphaModFix/>
          </a:blip>
          <a:srcRect b="0" l="10093" r="21795" t="0"/>
          <a:stretch/>
        </p:blipFill>
        <p:spPr>
          <a:xfrm rot="-5400000">
            <a:off x="809525" y="418400"/>
            <a:ext cx="4266200" cy="4697850"/>
          </a:xfrm>
          <a:prstGeom prst="rect">
            <a:avLst/>
          </a:prstGeom>
          <a:noFill/>
          <a:ln cap="flat" cmpd="sng" w="12700">
            <a:solidFill>
              <a:srgbClr val="000000"/>
            </a:solidFill>
            <a:prstDash val="solid"/>
            <a:miter lim="8000"/>
            <a:headEnd len="sm" w="sm" type="none"/>
            <a:tailEnd len="sm" w="sm" type="none"/>
          </a:ln>
        </p:spPr>
      </p:pic>
      <p:sp>
        <p:nvSpPr>
          <p:cNvPr id="400" name="Google Shape;400;p42"/>
          <p:cNvSpPr txBox="1"/>
          <p:nvPr>
            <p:ph type="title"/>
          </p:nvPr>
        </p:nvSpPr>
        <p:spPr>
          <a:xfrm>
            <a:off x="86125" y="6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TCP, COG and Payload Settings</a:t>
            </a:r>
            <a:endParaRPr/>
          </a:p>
        </p:txBody>
      </p:sp>
      <p:pic>
        <p:nvPicPr>
          <p:cNvPr id="401" name="Google Shape;401;p42"/>
          <p:cNvPicPr preferRelativeResize="0"/>
          <p:nvPr/>
        </p:nvPicPr>
        <p:blipFill>
          <a:blip r:embed="rId4">
            <a:alphaModFix/>
          </a:blip>
          <a:stretch>
            <a:fillRect/>
          </a:stretch>
        </p:blipFill>
        <p:spPr>
          <a:xfrm>
            <a:off x="5934475" y="1505375"/>
            <a:ext cx="2295875" cy="2295875"/>
          </a:xfrm>
          <a:prstGeom prst="rect">
            <a:avLst/>
          </a:prstGeom>
          <a:noFill/>
          <a:ln cap="flat" cmpd="sng" w="12700">
            <a:solidFill>
              <a:srgbClr val="000000"/>
            </a:solidFill>
            <a:prstDash val="solid"/>
            <a:miter lim="8000"/>
            <a:headEnd len="sm" w="sm" type="none"/>
            <a:tailEnd len="sm" w="sm" type="none"/>
          </a:ln>
        </p:spPr>
      </p:pic>
      <p:sp>
        <p:nvSpPr>
          <p:cNvPr id="402" name="Google Shape;402;p42"/>
          <p:cNvSpPr/>
          <p:nvPr/>
        </p:nvSpPr>
        <p:spPr>
          <a:xfrm>
            <a:off x="7655775" y="1928825"/>
            <a:ext cx="115800" cy="105600"/>
          </a:xfrm>
          <a:prstGeom prst="ellipse">
            <a:avLst/>
          </a:prstGeom>
          <a:solidFill>
            <a:srgbClr val="FF0000"/>
          </a:solidFill>
          <a:ln cap="flat" cmpd="sng" w="127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108675" y="0"/>
            <a:ext cx="4707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 Programming the robot arm </a:t>
            </a:r>
            <a:endParaRPr/>
          </a:p>
        </p:txBody>
      </p:sp>
      <p:sp>
        <p:nvSpPr>
          <p:cNvPr id="408" name="Google Shape;408;p43"/>
          <p:cNvSpPr txBox="1"/>
          <p:nvPr>
            <p:ph idx="1" type="body"/>
          </p:nvPr>
        </p:nvSpPr>
        <p:spPr>
          <a:xfrm>
            <a:off x="311700" y="1152475"/>
            <a:ext cx="3929400" cy="372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Program 1 - Screw 4 screws into PC case</a:t>
            </a:r>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Every point the robot arm stops has to be set. </a:t>
            </a:r>
            <a:endParaRPr sz="1200">
              <a:solidFill>
                <a:schemeClr val="dk1"/>
              </a:solidFill>
              <a:latin typeface="Times New Roman"/>
              <a:ea typeface="Times New Roman"/>
              <a:cs typeface="Times New Roman"/>
              <a:sym typeface="Times New Roman"/>
            </a:endParaRPr>
          </a:p>
          <a:p>
            <a:pPr indent="-304800" lvl="1" marL="9144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When the screwdriver reaches the screwing/ unscrewing position, the UR controller box will send a digital output to the screwdriver to start fastening/loosening. </a:t>
            </a:r>
            <a:endParaRPr sz="1200">
              <a:solidFill>
                <a:schemeClr val="dk1"/>
              </a:solidFill>
              <a:latin typeface="Times New Roman"/>
              <a:ea typeface="Times New Roman"/>
              <a:cs typeface="Times New Roman"/>
              <a:sym typeface="Times New Roman"/>
            </a:endParaRPr>
          </a:p>
          <a:p>
            <a:pPr indent="-304800" lvl="1" marL="9144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After screwing/ unscrewing, the UR controller box will send another digital output signal to stop the screwdriver. </a:t>
            </a:r>
            <a:endParaRPr sz="1200">
              <a:solidFill>
                <a:schemeClr val="dk1"/>
              </a:solidFill>
              <a:latin typeface="Times New Roman"/>
              <a:ea typeface="Times New Roman"/>
              <a:cs typeface="Times New Roman"/>
              <a:sym typeface="Times New Roman"/>
            </a:endParaRPr>
          </a:p>
          <a:p>
            <a:pPr indent="-304800" lvl="1" marL="914400" rtl="0" algn="l">
              <a:spcBef>
                <a:spcPts val="1000"/>
              </a:spcBef>
              <a:spcAft>
                <a:spcPts val="100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Each waypoint has to be very precise. Any inaccuracy will cause failures during the operation. </a:t>
            </a:r>
            <a:endParaRPr/>
          </a:p>
        </p:txBody>
      </p:sp>
      <p:pic>
        <p:nvPicPr>
          <p:cNvPr id="409" name="Google Shape;409;p43"/>
          <p:cNvPicPr preferRelativeResize="0"/>
          <p:nvPr/>
        </p:nvPicPr>
        <p:blipFill rotWithShape="1">
          <a:blip r:embed="rId3">
            <a:alphaModFix/>
          </a:blip>
          <a:srcRect b="31968" l="0" r="0" t="0"/>
          <a:stretch/>
        </p:blipFill>
        <p:spPr>
          <a:xfrm>
            <a:off x="4478100" y="78962"/>
            <a:ext cx="4533675" cy="4985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1 Demo</a:t>
            </a:r>
            <a:endParaRPr/>
          </a:p>
        </p:txBody>
      </p:sp>
      <p:pic>
        <p:nvPicPr>
          <p:cNvPr id="415" name="Google Shape;415;p44" title="ad0c405d-0fcb-4c89-8834-9e6497beb0fe.mp4">
            <a:hlinkClick r:id="rId3"/>
          </p:cNvPr>
          <p:cNvPicPr preferRelativeResize="0"/>
          <p:nvPr/>
        </p:nvPicPr>
        <p:blipFill>
          <a:blip r:embed="rId4">
            <a:alphaModFix/>
          </a:blip>
          <a:stretch>
            <a:fillRect/>
          </a:stretch>
        </p:blipFill>
        <p:spPr>
          <a:xfrm>
            <a:off x="1159037" y="1017725"/>
            <a:ext cx="6825925" cy="386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Robotic Arm and Auto Screwdriver project</a:t>
            </a:r>
            <a:endParaRPr/>
          </a:p>
        </p:txBody>
      </p:sp>
      <p:sp>
        <p:nvSpPr>
          <p:cNvPr id="277" name="Google Shape;277;p27"/>
          <p:cNvSpPr txBox="1"/>
          <p:nvPr>
            <p:ph idx="1" type="body"/>
          </p:nvPr>
        </p:nvSpPr>
        <p:spPr>
          <a:xfrm>
            <a:off x="0" y="1017725"/>
            <a:ext cx="25182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Objective:</a:t>
            </a:r>
            <a:r>
              <a:rPr lang="en" sz="2200"/>
              <a:t> To automate the screwing and unscrewing process</a:t>
            </a:r>
            <a:endParaRPr sz="2200"/>
          </a:p>
          <a:p>
            <a:pPr indent="0" lvl="0" marL="914400" rtl="0" algn="l">
              <a:spcBef>
                <a:spcPts val="1600"/>
              </a:spcBef>
              <a:spcAft>
                <a:spcPts val="1600"/>
              </a:spcAft>
              <a:buNone/>
            </a:pPr>
            <a:r>
              <a:t/>
            </a:r>
            <a:endParaRPr/>
          </a:p>
        </p:txBody>
      </p:sp>
      <p:pic>
        <p:nvPicPr>
          <p:cNvPr id="278" name="Google Shape;278;p27"/>
          <p:cNvPicPr preferRelativeResize="0"/>
          <p:nvPr/>
        </p:nvPicPr>
        <p:blipFill>
          <a:blip r:embed="rId3">
            <a:alphaModFix/>
          </a:blip>
          <a:stretch>
            <a:fillRect/>
          </a:stretch>
        </p:blipFill>
        <p:spPr>
          <a:xfrm>
            <a:off x="2839800" y="1017725"/>
            <a:ext cx="5094630" cy="382097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idx="1" type="body"/>
          </p:nvPr>
        </p:nvSpPr>
        <p:spPr>
          <a:xfrm>
            <a:off x="356825" y="863550"/>
            <a:ext cx="301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Program 2 unscrew 4 screws from PC case. </a:t>
            </a:r>
            <a:endParaRPr/>
          </a:p>
        </p:txBody>
      </p:sp>
      <p:pic>
        <p:nvPicPr>
          <p:cNvPr id="421" name="Google Shape;421;p45"/>
          <p:cNvPicPr preferRelativeResize="0"/>
          <p:nvPr/>
        </p:nvPicPr>
        <p:blipFill>
          <a:blip r:embed="rId3">
            <a:alphaModFix/>
          </a:blip>
          <a:stretch>
            <a:fillRect/>
          </a:stretch>
        </p:blipFill>
        <p:spPr>
          <a:xfrm>
            <a:off x="3750700" y="76200"/>
            <a:ext cx="5047920" cy="49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2 Demo</a:t>
            </a:r>
            <a:endParaRPr/>
          </a:p>
        </p:txBody>
      </p:sp>
      <p:pic>
        <p:nvPicPr>
          <p:cNvPr id="427" name="Google Shape;427;p46" title="IMG_0766.MOV">
            <a:hlinkClick r:id="rId3"/>
          </p:cNvPr>
          <p:cNvPicPr preferRelativeResize="0"/>
          <p:nvPr/>
        </p:nvPicPr>
        <p:blipFill>
          <a:blip r:embed="rId4">
            <a:alphaModFix/>
          </a:blip>
          <a:stretch>
            <a:fillRect/>
          </a:stretch>
        </p:blipFill>
        <p:spPr>
          <a:xfrm>
            <a:off x="1126075" y="1017725"/>
            <a:ext cx="6891850" cy="3876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features </a:t>
            </a:r>
            <a:endParaRPr/>
          </a:p>
        </p:txBody>
      </p:sp>
      <p:sp>
        <p:nvSpPr>
          <p:cNvPr id="433" name="Google Shape;43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Protective stop</a:t>
            </a:r>
            <a:endParaRPr/>
          </a:p>
          <a:p>
            <a:pPr indent="-342900" lvl="0" marL="457200" rtl="0" algn="l">
              <a:spcBef>
                <a:spcPts val="0"/>
              </a:spcBef>
              <a:spcAft>
                <a:spcPts val="0"/>
              </a:spcAft>
              <a:buSzPts val="1800"/>
              <a:buChar char="●"/>
            </a:pPr>
            <a:r>
              <a:rPr lang="en"/>
              <a:t>Safety Boundary </a:t>
            </a:r>
            <a:endParaRPr/>
          </a:p>
          <a:p>
            <a:pPr indent="-342900" lvl="0" marL="457200" rtl="0" algn="l">
              <a:spcBef>
                <a:spcPts val="0"/>
              </a:spcBef>
              <a:spcAft>
                <a:spcPts val="0"/>
              </a:spcAft>
              <a:buSzPts val="1800"/>
              <a:buChar char="●"/>
            </a:pPr>
            <a:r>
              <a:rPr lang="en"/>
              <a:t>Tool Sphere</a:t>
            </a:r>
            <a:endParaRPr/>
          </a:p>
        </p:txBody>
      </p:sp>
      <p:pic>
        <p:nvPicPr>
          <p:cNvPr id="434" name="Google Shape;434;p47"/>
          <p:cNvPicPr preferRelativeResize="0"/>
          <p:nvPr/>
        </p:nvPicPr>
        <p:blipFill>
          <a:blip r:embed="rId3">
            <a:alphaModFix/>
          </a:blip>
          <a:stretch>
            <a:fillRect/>
          </a:stretch>
        </p:blipFill>
        <p:spPr>
          <a:xfrm>
            <a:off x="4128350" y="1456800"/>
            <a:ext cx="4229826" cy="3172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Protective stop </a:t>
            </a:r>
            <a:endParaRPr/>
          </a:p>
        </p:txBody>
      </p:sp>
      <p:pic>
        <p:nvPicPr>
          <p:cNvPr descr="The UR robot is perfectly suited for automated precision tasks where people and robots works side-by-side. Eighty percent of the thousands of UR robots worldwide operate with no safety guarding (after risk assessment), right beside human operators. The safety system of our robots is approved and certified by TÜV (The German Technical Inspection Association).&#10;&#10;All provided information is the property of the Universal Robots company.&#10;&#10;Link: https://www.universal-robots.com/products/ur3-robot/" id="440" name="Google Shape;440;p48" title="Universal Robots UR3 - Safety">
            <a:hlinkClick r:id="rId3"/>
          </p:cNvPr>
          <p:cNvPicPr preferRelativeResize="0"/>
          <p:nvPr/>
        </p:nvPicPr>
        <p:blipFill>
          <a:blip r:embed="rId4">
            <a:alphaModFix/>
          </a:blip>
          <a:stretch>
            <a:fillRect/>
          </a:stretch>
        </p:blipFill>
        <p:spPr>
          <a:xfrm>
            <a:off x="3696875" y="666050"/>
            <a:ext cx="5203775" cy="3902825"/>
          </a:xfrm>
          <a:prstGeom prst="rect">
            <a:avLst/>
          </a:prstGeom>
          <a:noFill/>
          <a:ln>
            <a:noFill/>
          </a:ln>
        </p:spPr>
      </p:pic>
      <p:sp>
        <p:nvSpPr>
          <p:cNvPr id="441" name="Google Shape;441;p48"/>
          <p:cNvSpPr txBox="1"/>
          <p:nvPr>
            <p:ph idx="1" type="body"/>
          </p:nvPr>
        </p:nvSpPr>
        <p:spPr>
          <a:xfrm>
            <a:off x="311700" y="1152475"/>
            <a:ext cx="324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Stops immediately when it hits an object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Boundary</a:t>
            </a:r>
            <a:endParaRPr/>
          </a:p>
        </p:txBody>
      </p:sp>
      <p:sp>
        <p:nvSpPr>
          <p:cNvPr id="447" name="Google Shape;447;p49"/>
          <p:cNvSpPr txBox="1"/>
          <p:nvPr>
            <p:ph idx="1" type="body"/>
          </p:nvPr>
        </p:nvSpPr>
        <p:spPr>
          <a:xfrm>
            <a:off x="311700" y="1152475"/>
            <a:ext cx="294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Able to create a boundary which is off limit to the robotic arm </a:t>
            </a:r>
            <a:endParaRPr/>
          </a:p>
          <a:p>
            <a:pPr indent="0" lvl="0" marL="457200" rtl="0" algn="l">
              <a:spcBef>
                <a:spcPts val="1600"/>
              </a:spcBef>
              <a:spcAft>
                <a:spcPts val="1600"/>
              </a:spcAft>
              <a:buNone/>
            </a:pPr>
            <a:r>
              <a:t/>
            </a:r>
            <a:endParaRPr/>
          </a:p>
        </p:txBody>
      </p:sp>
      <p:pic>
        <p:nvPicPr>
          <p:cNvPr id="448" name="Google Shape;448;p49"/>
          <p:cNvPicPr preferRelativeResize="0"/>
          <p:nvPr/>
        </p:nvPicPr>
        <p:blipFill>
          <a:blip r:embed="rId3">
            <a:alphaModFix/>
          </a:blip>
          <a:stretch>
            <a:fillRect/>
          </a:stretch>
        </p:blipFill>
        <p:spPr>
          <a:xfrm>
            <a:off x="3859250" y="747900"/>
            <a:ext cx="4350614"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 Sphere</a:t>
            </a:r>
            <a:endParaRPr/>
          </a:p>
        </p:txBody>
      </p:sp>
      <p:sp>
        <p:nvSpPr>
          <p:cNvPr id="454" name="Google Shape;454;p50"/>
          <p:cNvSpPr txBox="1"/>
          <p:nvPr>
            <p:ph idx="1" type="body"/>
          </p:nvPr>
        </p:nvSpPr>
        <p:spPr>
          <a:xfrm>
            <a:off x="311700" y="1152475"/>
            <a:ext cx="288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robotic arm joints will avoid the tool sphere.</a:t>
            </a:r>
            <a:endParaRPr/>
          </a:p>
          <a:p>
            <a:pPr indent="-342900" lvl="0" marL="457200" rtl="0" algn="l">
              <a:spcBef>
                <a:spcPts val="1000"/>
              </a:spcBef>
              <a:spcAft>
                <a:spcPts val="1000"/>
              </a:spcAft>
              <a:buSzPts val="1800"/>
              <a:buChar char="●"/>
            </a:pPr>
            <a:r>
              <a:rPr lang="en"/>
              <a:t>The tool sphere will not cross safety boundaries</a:t>
            </a:r>
            <a:endParaRPr/>
          </a:p>
        </p:txBody>
      </p:sp>
      <p:pic>
        <p:nvPicPr>
          <p:cNvPr id="455" name="Google Shape;455;p50"/>
          <p:cNvPicPr preferRelativeResize="0"/>
          <p:nvPr/>
        </p:nvPicPr>
        <p:blipFill>
          <a:blip r:embed="rId3">
            <a:alphaModFix/>
          </a:blip>
          <a:stretch>
            <a:fillRect/>
          </a:stretch>
        </p:blipFill>
        <p:spPr>
          <a:xfrm>
            <a:off x="3963602" y="829000"/>
            <a:ext cx="4113300" cy="3739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266575" y="84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 </a:t>
            </a:r>
            <a:endParaRPr/>
          </a:p>
        </p:txBody>
      </p:sp>
      <p:sp>
        <p:nvSpPr>
          <p:cNvPr id="461" name="Google Shape;461;p51"/>
          <p:cNvSpPr txBox="1"/>
          <p:nvPr>
            <p:ph idx="1" type="body"/>
          </p:nvPr>
        </p:nvSpPr>
        <p:spPr>
          <a:xfrm>
            <a:off x="266575" y="672150"/>
            <a:ext cx="3286500" cy="439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Pros:</a:t>
            </a:r>
            <a:endParaRPr/>
          </a:p>
          <a:p>
            <a:pPr indent="-317500" lvl="1" marL="914400" rtl="0" algn="l">
              <a:spcBef>
                <a:spcPts val="0"/>
              </a:spcBef>
              <a:spcAft>
                <a:spcPts val="0"/>
              </a:spcAft>
              <a:buSzPts val="1400"/>
              <a:buChar char="○"/>
            </a:pPr>
            <a:r>
              <a:rPr lang="en"/>
              <a:t>Accurate </a:t>
            </a:r>
            <a:endParaRPr/>
          </a:p>
          <a:p>
            <a:pPr indent="-317500" lvl="1" marL="914400" rtl="0" algn="l">
              <a:spcBef>
                <a:spcPts val="1000"/>
              </a:spcBef>
              <a:spcAft>
                <a:spcPts val="0"/>
              </a:spcAft>
              <a:buSzPts val="1400"/>
              <a:buChar char="○"/>
            </a:pPr>
            <a:r>
              <a:rPr lang="en"/>
              <a:t>Variable speed control</a:t>
            </a:r>
            <a:endParaRPr/>
          </a:p>
          <a:p>
            <a:pPr indent="-317500" lvl="1" marL="914400" rtl="0" algn="l">
              <a:spcBef>
                <a:spcPts val="1000"/>
              </a:spcBef>
              <a:spcAft>
                <a:spcPts val="0"/>
              </a:spcAft>
              <a:buSzPts val="1400"/>
              <a:buChar char="○"/>
            </a:pPr>
            <a:r>
              <a:rPr lang="en"/>
              <a:t>Save time </a:t>
            </a:r>
            <a:endParaRPr/>
          </a:p>
          <a:p>
            <a:pPr indent="-317500" lvl="1" marL="914400" rtl="0" algn="l">
              <a:spcBef>
                <a:spcPts val="1000"/>
              </a:spcBef>
              <a:spcAft>
                <a:spcPts val="0"/>
              </a:spcAft>
              <a:buSzPts val="1400"/>
              <a:buChar char="○"/>
            </a:pPr>
            <a:r>
              <a:rPr lang="en"/>
              <a:t>Good at repetitive tasks</a:t>
            </a:r>
            <a:endParaRPr/>
          </a:p>
          <a:p>
            <a:pPr indent="-317500" lvl="1" marL="914400" rtl="0" algn="l">
              <a:spcBef>
                <a:spcPts val="1000"/>
              </a:spcBef>
              <a:spcAft>
                <a:spcPts val="0"/>
              </a:spcAft>
              <a:buSzPts val="1400"/>
              <a:buChar char="○"/>
            </a:pPr>
            <a:r>
              <a:rPr lang="en"/>
              <a:t>A lot of programmable functions and connectivity</a:t>
            </a:r>
            <a:endParaRPr/>
          </a:p>
          <a:p>
            <a:pPr indent="-317500" lvl="1" marL="914400" rtl="0" algn="l">
              <a:spcBef>
                <a:spcPts val="1000"/>
              </a:spcBef>
              <a:spcAft>
                <a:spcPts val="0"/>
              </a:spcAft>
              <a:buSzPts val="1400"/>
              <a:buChar char="○"/>
            </a:pPr>
            <a:r>
              <a:rPr lang="en"/>
              <a:t>Great safety features</a:t>
            </a:r>
            <a:endParaRPr/>
          </a:p>
          <a:p>
            <a:pPr indent="-317500" lvl="1" marL="914400" rtl="0" algn="l">
              <a:spcBef>
                <a:spcPts val="1000"/>
              </a:spcBef>
              <a:spcAft>
                <a:spcPts val="0"/>
              </a:spcAft>
              <a:buSzPts val="1400"/>
              <a:buChar char="○"/>
            </a:pPr>
            <a:r>
              <a:rPr lang="en"/>
              <a:t>Compact</a:t>
            </a:r>
            <a:endParaRPr/>
          </a:p>
          <a:p>
            <a:pPr indent="0" lvl="0" marL="91440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462" name="Google Shape;462;p51"/>
          <p:cNvSpPr txBox="1"/>
          <p:nvPr>
            <p:ph idx="1" type="body"/>
          </p:nvPr>
        </p:nvSpPr>
        <p:spPr>
          <a:xfrm>
            <a:off x="4897000" y="672150"/>
            <a:ext cx="3286500" cy="439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a:t>
            </a:r>
            <a:r>
              <a:rPr lang="en"/>
              <a:t>s:</a:t>
            </a:r>
            <a:endParaRPr/>
          </a:p>
          <a:p>
            <a:pPr indent="-317500" lvl="1" marL="914400" rtl="0" algn="l">
              <a:spcBef>
                <a:spcPts val="0"/>
              </a:spcBef>
              <a:spcAft>
                <a:spcPts val="0"/>
              </a:spcAft>
              <a:buSzPts val="1400"/>
              <a:buChar char="○"/>
            </a:pPr>
            <a:r>
              <a:rPr lang="en"/>
              <a:t>High cost of robot and automatic spindle</a:t>
            </a:r>
            <a:endParaRPr/>
          </a:p>
          <a:p>
            <a:pPr indent="-317500" lvl="1" marL="914400" rtl="0" algn="l">
              <a:spcBef>
                <a:spcPts val="1000"/>
              </a:spcBef>
              <a:spcAft>
                <a:spcPts val="0"/>
              </a:spcAft>
              <a:buSzPts val="1400"/>
              <a:buChar char="○"/>
            </a:pPr>
            <a:r>
              <a:rPr lang="en"/>
              <a:t>Optimizes and automates some specific operation processes but not all</a:t>
            </a:r>
            <a:endParaRPr/>
          </a:p>
          <a:p>
            <a:pPr indent="-317500" lvl="1" marL="914400" rtl="0" algn="l">
              <a:spcBef>
                <a:spcPts val="1000"/>
              </a:spcBef>
              <a:spcAft>
                <a:spcPts val="0"/>
              </a:spcAft>
              <a:buSzPts val="1400"/>
              <a:buChar char="○"/>
            </a:pPr>
            <a:r>
              <a:rPr lang="en"/>
              <a:t>UR3 is a smaller cobot which means it’s range is also limited</a:t>
            </a:r>
            <a:endParaRPr/>
          </a:p>
          <a:p>
            <a:pPr indent="0" lvl="0" marL="914400" rtl="0" algn="l">
              <a:spcBef>
                <a:spcPts val="10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468" name="Google Shape;468;p52"/>
          <p:cNvSpPr txBox="1"/>
          <p:nvPr>
            <p:ph idx="1" type="body"/>
          </p:nvPr>
        </p:nvSpPr>
        <p:spPr>
          <a:xfrm>
            <a:off x="311700" y="1231425"/>
            <a:ext cx="5734200" cy="373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Material Handling</a:t>
            </a:r>
            <a:endParaRPr/>
          </a:p>
          <a:p>
            <a:pPr indent="-317500" lvl="1" marL="914400" rtl="0" algn="l">
              <a:spcBef>
                <a:spcPts val="0"/>
              </a:spcBef>
              <a:spcAft>
                <a:spcPts val="0"/>
              </a:spcAft>
              <a:buSzPts val="1400"/>
              <a:buChar char="○"/>
            </a:pPr>
            <a:r>
              <a:rPr lang="en"/>
              <a:t>Dangerous especially metal, plastic and other substances</a:t>
            </a:r>
            <a:endParaRPr/>
          </a:p>
          <a:p>
            <a:pPr indent="-317500" lvl="1" marL="914400" rtl="0" algn="l">
              <a:spcBef>
                <a:spcPts val="0"/>
              </a:spcBef>
              <a:spcAft>
                <a:spcPts val="0"/>
              </a:spcAft>
              <a:buSzPts val="1400"/>
              <a:buChar char="○"/>
            </a:pPr>
            <a:r>
              <a:rPr lang="en"/>
              <a:t>Repetitive tasks give rise to repetitive muscle strain injury </a:t>
            </a:r>
            <a:endParaRPr/>
          </a:p>
          <a:p>
            <a:pPr indent="-317500" lvl="1" marL="914400" rtl="0" algn="l">
              <a:spcBef>
                <a:spcPts val="0"/>
              </a:spcBef>
              <a:spcAft>
                <a:spcPts val="0"/>
              </a:spcAft>
              <a:buSzPts val="1400"/>
              <a:buChar char="○"/>
            </a:pPr>
            <a:r>
              <a:rPr lang="en"/>
              <a:t>Heavy materials can be lifted and moved </a:t>
            </a:r>
            <a:endParaRPr/>
          </a:p>
          <a:p>
            <a:pPr indent="-342900" lvl="0" marL="457200" rtl="0" algn="l">
              <a:spcBef>
                <a:spcPts val="0"/>
              </a:spcBef>
              <a:spcAft>
                <a:spcPts val="0"/>
              </a:spcAft>
              <a:buSzPts val="1800"/>
              <a:buChar char="●"/>
            </a:pPr>
            <a:r>
              <a:rPr lang="en"/>
              <a:t>Assembly and quality assurance</a:t>
            </a:r>
            <a:endParaRPr/>
          </a:p>
          <a:p>
            <a:pPr indent="-317500" lvl="1" marL="914400" rtl="0" algn="l">
              <a:spcBef>
                <a:spcPts val="0"/>
              </a:spcBef>
              <a:spcAft>
                <a:spcPts val="0"/>
              </a:spcAft>
              <a:buSzPts val="1400"/>
              <a:buChar char="○"/>
            </a:pPr>
            <a:r>
              <a:rPr lang="en"/>
              <a:t>Welding small pieces together</a:t>
            </a:r>
            <a:endParaRPr/>
          </a:p>
          <a:p>
            <a:pPr indent="-317500" lvl="1" marL="914400" rtl="0" algn="l">
              <a:spcBef>
                <a:spcPts val="0"/>
              </a:spcBef>
              <a:spcAft>
                <a:spcPts val="0"/>
              </a:spcAft>
              <a:buSzPts val="1400"/>
              <a:buChar char="○"/>
            </a:pPr>
            <a:r>
              <a:rPr lang="en"/>
              <a:t>Drilling screws</a:t>
            </a:r>
            <a:endParaRPr/>
          </a:p>
          <a:p>
            <a:pPr indent="-317500" lvl="1" marL="914400" rtl="0" algn="l">
              <a:spcBef>
                <a:spcPts val="0"/>
              </a:spcBef>
              <a:spcAft>
                <a:spcPts val="0"/>
              </a:spcAft>
              <a:buSzPts val="1400"/>
              <a:buChar char="○"/>
            </a:pPr>
            <a:r>
              <a:rPr lang="en"/>
              <a:t>Camera Vision </a:t>
            </a:r>
            <a:endParaRPr/>
          </a:p>
          <a:p>
            <a:pPr indent="-342900" lvl="0" marL="457200" rtl="0" algn="l">
              <a:spcBef>
                <a:spcPts val="0"/>
              </a:spcBef>
              <a:spcAft>
                <a:spcPts val="0"/>
              </a:spcAft>
              <a:buSzPts val="1800"/>
              <a:buChar char="●"/>
            </a:pPr>
            <a:r>
              <a:rPr lang="en"/>
              <a:t>Material Removal </a:t>
            </a:r>
            <a:endParaRPr/>
          </a:p>
          <a:p>
            <a:pPr indent="-317500" lvl="1" marL="914400" rtl="0" algn="l">
              <a:spcBef>
                <a:spcPts val="0"/>
              </a:spcBef>
              <a:spcAft>
                <a:spcPts val="0"/>
              </a:spcAft>
              <a:buSzPts val="1400"/>
              <a:buChar char="○"/>
            </a:pPr>
            <a:r>
              <a:rPr lang="en"/>
              <a:t>Filling molds</a:t>
            </a:r>
            <a:endParaRPr/>
          </a:p>
          <a:p>
            <a:pPr indent="-317500" lvl="1" marL="914400" rtl="0" algn="l">
              <a:spcBef>
                <a:spcPts val="0"/>
              </a:spcBef>
              <a:spcAft>
                <a:spcPts val="0"/>
              </a:spcAft>
              <a:buSzPts val="1400"/>
              <a:buChar char="○"/>
            </a:pPr>
            <a:r>
              <a:rPr lang="en"/>
              <a:t>Trimming excess metal or plastic </a:t>
            </a:r>
            <a:endParaRPr/>
          </a:p>
          <a:p>
            <a:pPr indent="-317500" lvl="1" marL="914400" rtl="0" algn="l">
              <a:spcBef>
                <a:spcPts val="0"/>
              </a:spcBef>
              <a:spcAft>
                <a:spcPts val="0"/>
              </a:spcAft>
              <a:buSzPts val="1400"/>
              <a:buChar char="○"/>
            </a:pPr>
            <a:r>
              <a:rPr lang="en"/>
              <a:t>Polishing </a:t>
            </a:r>
            <a:endParaRPr/>
          </a:p>
          <a:p>
            <a:pPr indent="-317500" lvl="1" marL="914400" rtl="0" algn="l">
              <a:spcBef>
                <a:spcPts val="0"/>
              </a:spcBef>
              <a:spcAft>
                <a:spcPts val="0"/>
              </a:spcAft>
              <a:buSzPts val="1400"/>
              <a:buChar char="○"/>
            </a:pPr>
            <a:r>
              <a:rPr lang="en"/>
              <a:t>Dispensing glue and other adhesives</a:t>
            </a:r>
            <a:endParaRPr/>
          </a:p>
        </p:txBody>
      </p:sp>
      <p:sp>
        <p:nvSpPr>
          <p:cNvPr id="469" name="Google Shape;469;p52"/>
          <p:cNvSpPr txBox="1"/>
          <p:nvPr>
            <p:ph idx="1" type="body"/>
          </p:nvPr>
        </p:nvSpPr>
        <p:spPr>
          <a:xfrm>
            <a:off x="3143225" y="280500"/>
            <a:ext cx="5734200" cy="860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1600"/>
              </a:spcAft>
              <a:buNone/>
            </a:pPr>
            <a:r>
              <a:rPr lang="en"/>
              <a:t>Main Goal: Improved efficiency and safety to improve production</a:t>
            </a:r>
            <a:endParaRPr/>
          </a:p>
        </p:txBody>
      </p:sp>
      <p:pic>
        <p:nvPicPr>
          <p:cNvPr id="470" name="Google Shape;470;p52"/>
          <p:cNvPicPr preferRelativeResize="0"/>
          <p:nvPr/>
        </p:nvPicPr>
        <p:blipFill rotWithShape="1">
          <a:blip r:embed="rId3">
            <a:alphaModFix/>
          </a:blip>
          <a:srcRect b="0" l="3502" r="3586" t="0"/>
          <a:stretch/>
        </p:blipFill>
        <p:spPr>
          <a:xfrm>
            <a:off x="4741575" y="2376051"/>
            <a:ext cx="4135851" cy="2502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 Session</a:t>
            </a:r>
            <a:endParaRPr/>
          </a:p>
        </p:txBody>
      </p:sp>
      <p:pic>
        <p:nvPicPr>
          <p:cNvPr id="476" name="Google Shape;476;p53"/>
          <p:cNvPicPr preferRelativeResize="0"/>
          <p:nvPr/>
        </p:nvPicPr>
        <p:blipFill>
          <a:blip r:embed="rId3">
            <a:alphaModFix/>
          </a:blip>
          <a:stretch>
            <a:fillRect/>
          </a:stretch>
        </p:blipFill>
        <p:spPr>
          <a:xfrm>
            <a:off x="1440663" y="1150500"/>
            <a:ext cx="6262676" cy="3287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ph type="title"/>
          </p:nvPr>
        </p:nvSpPr>
        <p:spPr>
          <a:xfrm>
            <a:off x="1390650" y="1171575"/>
            <a:ext cx="6362700" cy="47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END</a:t>
            </a:r>
            <a:endParaRPr/>
          </a:p>
        </p:txBody>
      </p:sp>
      <p:sp>
        <p:nvSpPr>
          <p:cNvPr id="482" name="Google Shape;482;p54"/>
          <p:cNvSpPr txBox="1"/>
          <p:nvPr>
            <p:ph idx="1" type="subTitle"/>
          </p:nvPr>
        </p:nvSpPr>
        <p:spPr>
          <a:xfrm>
            <a:off x="2281200" y="2024138"/>
            <a:ext cx="4581600" cy="609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Universal Robot UR3</a:t>
            </a:r>
            <a:endParaRPr/>
          </a:p>
        </p:txBody>
      </p:sp>
      <p:sp>
        <p:nvSpPr>
          <p:cNvPr id="284" name="Google Shape;284;p28"/>
          <p:cNvSpPr txBox="1"/>
          <p:nvPr>
            <p:ph idx="1" type="body"/>
          </p:nvPr>
        </p:nvSpPr>
        <p:spPr>
          <a:xfrm>
            <a:off x="311700" y="1152475"/>
            <a:ext cx="46239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Small sized tabletop 6 axis cobot</a:t>
            </a:r>
            <a:endParaRPr/>
          </a:p>
          <a:p>
            <a:pPr indent="-342900" lvl="0" marL="457200" rtl="0" algn="l">
              <a:spcBef>
                <a:spcPts val="1000"/>
              </a:spcBef>
              <a:spcAft>
                <a:spcPts val="0"/>
              </a:spcAft>
              <a:buSzPts val="1800"/>
              <a:buChar char="●"/>
            </a:pPr>
            <a:r>
              <a:rPr lang="en"/>
              <a:t>360 degree rotation on all wrist joints </a:t>
            </a:r>
            <a:endParaRPr/>
          </a:p>
          <a:p>
            <a:pPr indent="-342900" lvl="0" marL="457200" rtl="0" algn="l">
              <a:spcBef>
                <a:spcPts val="1000"/>
              </a:spcBef>
              <a:spcAft>
                <a:spcPts val="0"/>
              </a:spcAft>
              <a:buSzPts val="1800"/>
              <a:buChar char="●"/>
            </a:pPr>
            <a:r>
              <a:rPr lang="en"/>
              <a:t>Payload: 3kg and reach radius: 500mm</a:t>
            </a:r>
            <a:endParaRPr/>
          </a:p>
          <a:p>
            <a:pPr indent="-342900" lvl="0" marL="457200" rtl="0" algn="l">
              <a:spcBef>
                <a:spcPts val="1000"/>
              </a:spcBef>
              <a:spcAft>
                <a:spcPts val="0"/>
              </a:spcAft>
              <a:buSzPts val="1800"/>
              <a:buChar char="●"/>
            </a:pPr>
            <a:r>
              <a:rPr lang="en"/>
              <a:t>Speed:</a:t>
            </a:r>
            <a:endParaRPr/>
          </a:p>
          <a:p>
            <a:pPr indent="-317500" lvl="1" marL="914400" rtl="0" algn="l">
              <a:spcBef>
                <a:spcPts val="1000"/>
              </a:spcBef>
              <a:spcAft>
                <a:spcPts val="0"/>
              </a:spcAft>
              <a:buSzPts val="1400"/>
              <a:buChar char="○"/>
            </a:pPr>
            <a:r>
              <a:rPr lang="en"/>
              <a:t> MoveJ: v= 0.524 rad/s, a= 0.349 rad/sˆ2</a:t>
            </a:r>
            <a:endParaRPr/>
          </a:p>
          <a:p>
            <a:pPr indent="-317500" lvl="1" marL="914400" rtl="0" algn="l">
              <a:spcBef>
                <a:spcPts val="1000"/>
              </a:spcBef>
              <a:spcAft>
                <a:spcPts val="0"/>
              </a:spcAft>
              <a:buSzPts val="1400"/>
              <a:buChar char="○"/>
            </a:pPr>
            <a:r>
              <a:rPr lang="en"/>
              <a:t>MoveL: v=0.1 m/s, a =0.1 m/sˆ2</a:t>
            </a:r>
            <a:endParaRPr/>
          </a:p>
          <a:p>
            <a:pPr indent="-342900" lvl="0" marL="457200" rtl="0" algn="l">
              <a:spcBef>
                <a:spcPts val="1000"/>
              </a:spcBef>
              <a:spcAft>
                <a:spcPts val="1000"/>
              </a:spcAft>
              <a:buSzPts val="1800"/>
              <a:buChar char="●"/>
            </a:pPr>
            <a:r>
              <a:rPr lang="en"/>
              <a:t>RM90, 000</a:t>
            </a:r>
            <a:endParaRPr/>
          </a:p>
        </p:txBody>
      </p:sp>
      <p:pic>
        <p:nvPicPr>
          <p:cNvPr id="285" name="Google Shape;285;p28"/>
          <p:cNvPicPr preferRelativeResize="0"/>
          <p:nvPr/>
        </p:nvPicPr>
        <p:blipFill>
          <a:blip r:embed="rId3">
            <a:alphaModFix/>
          </a:blip>
          <a:stretch>
            <a:fillRect/>
          </a:stretch>
        </p:blipFill>
        <p:spPr>
          <a:xfrm>
            <a:off x="5157450" y="1152475"/>
            <a:ext cx="3394500" cy="33945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UR teach pendant and controller box</a:t>
            </a:r>
            <a:endParaRPr/>
          </a:p>
        </p:txBody>
      </p:sp>
      <p:sp>
        <p:nvSpPr>
          <p:cNvPr id="291" name="Google Shape;291;p29"/>
          <p:cNvSpPr txBox="1"/>
          <p:nvPr>
            <p:ph idx="1" type="body"/>
          </p:nvPr>
        </p:nvSpPr>
        <p:spPr>
          <a:xfrm>
            <a:off x="311700" y="1152475"/>
            <a:ext cx="3630900" cy="175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Teach pendant:</a:t>
            </a:r>
            <a:endParaRPr/>
          </a:p>
          <a:p>
            <a:pPr indent="-317500" lvl="1" marL="914400" rtl="0" algn="l">
              <a:spcBef>
                <a:spcPts val="0"/>
              </a:spcBef>
              <a:spcAft>
                <a:spcPts val="0"/>
              </a:spcAft>
              <a:buSzPts val="1400"/>
              <a:buChar char="○"/>
            </a:pPr>
            <a:r>
              <a:rPr lang="en"/>
              <a:t>12 inch touchscreen display</a:t>
            </a:r>
            <a:endParaRPr/>
          </a:p>
          <a:p>
            <a:pPr indent="-317500" lvl="1" marL="914400" rtl="0" algn="l">
              <a:spcBef>
                <a:spcPts val="1000"/>
              </a:spcBef>
              <a:spcAft>
                <a:spcPts val="0"/>
              </a:spcAft>
              <a:buSzPts val="1400"/>
              <a:buChar char="○"/>
            </a:pPr>
            <a:r>
              <a:rPr lang="en"/>
              <a:t>PolyScope GUI programming</a:t>
            </a:r>
            <a:endParaRPr/>
          </a:p>
          <a:p>
            <a:pPr indent="-317500" lvl="1" marL="914400" rtl="0" algn="l">
              <a:spcBef>
                <a:spcPts val="1000"/>
              </a:spcBef>
              <a:spcAft>
                <a:spcPts val="1000"/>
              </a:spcAft>
              <a:buSzPts val="1400"/>
              <a:buChar char="○"/>
            </a:pPr>
            <a:r>
              <a:rPr lang="en"/>
              <a:t>Control digital, analog I/o and other safety features</a:t>
            </a:r>
            <a:endParaRPr/>
          </a:p>
        </p:txBody>
      </p:sp>
      <p:sp>
        <p:nvSpPr>
          <p:cNvPr id="292" name="Google Shape;292;p29"/>
          <p:cNvSpPr txBox="1"/>
          <p:nvPr>
            <p:ph idx="1" type="body"/>
          </p:nvPr>
        </p:nvSpPr>
        <p:spPr>
          <a:xfrm>
            <a:off x="4572000" y="1152475"/>
            <a:ext cx="3630900" cy="16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Controller box </a:t>
            </a:r>
            <a:endParaRPr/>
          </a:p>
          <a:p>
            <a:pPr indent="-317500" lvl="1" marL="914400" rtl="0" algn="l">
              <a:spcBef>
                <a:spcPts val="0"/>
              </a:spcBef>
              <a:spcAft>
                <a:spcPts val="0"/>
              </a:spcAft>
              <a:buSzPts val="1400"/>
              <a:buChar char="○"/>
            </a:pPr>
            <a:r>
              <a:rPr lang="en"/>
              <a:t>Provide digital I/O, analog I/O and USB for connection</a:t>
            </a:r>
            <a:endParaRPr/>
          </a:p>
          <a:p>
            <a:pPr indent="-317500" lvl="1" marL="914400" rtl="0" algn="l">
              <a:spcBef>
                <a:spcPts val="1000"/>
              </a:spcBef>
              <a:spcAft>
                <a:spcPts val="1000"/>
              </a:spcAft>
              <a:buSzPts val="1400"/>
              <a:buChar char="○"/>
            </a:pPr>
            <a:r>
              <a:rPr lang="en"/>
              <a:t>Communicate with other devices and PLC </a:t>
            </a:r>
            <a:endParaRPr/>
          </a:p>
        </p:txBody>
      </p:sp>
      <p:pic>
        <p:nvPicPr>
          <p:cNvPr id="293" name="Google Shape;293;p29"/>
          <p:cNvPicPr preferRelativeResize="0"/>
          <p:nvPr/>
        </p:nvPicPr>
        <p:blipFill>
          <a:blip r:embed="rId3">
            <a:alphaModFix/>
          </a:blip>
          <a:stretch>
            <a:fillRect/>
          </a:stretch>
        </p:blipFill>
        <p:spPr>
          <a:xfrm>
            <a:off x="841275" y="2938725"/>
            <a:ext cx="2571750" cy="1781175"/>
          </a:xfrm>
          <a:prstGeom prst="rect">
            <a:avLst/>
          </a:prstGeom>
          <a:noFill/>
          <a:ln cap="flat" cmpd="sng" w="12700">
            <a:solidFill>
              <a:srgbClr val="000000"/>
            </a:solidFill>
            <a:prstDash val="solid"/>
            <a:miter lim="8000"/>
            <a:headEnd len="sm" w="sm" type="none"/>
            <a:tailEnd len="sm" w="sm" type="none"/>
          </a:ln>
        </p:spPr>
      </p:pic>
      <p:pic>
        <p:nvPicPr>
          <p:cNvPr id="294" name="Google Shape;294;p29"/>
          <p:cNvPicPr preferRelativeResize="0"/>
          <p:nvPr/>
        </p:nvPicPr>
        <p:blipFill>
          <a:blip r:embed="rId4">
            <a:alphaModFix/>
          </a:blip>
          <a:stretch>
            <a:fillRect/>
          </a:stretch>
        </p:blipFill>
        <p:spPr>
          <a:xfrm>
            <a:off x="4301475" y="2900625"/>
            <a:ext cx="4171950" cy="18573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automatic spindle </a:t>
            </a:r>
            <a:endParaRPr/>
          </a:p>
        </p:txBody>
      </p:sp>
      <p:sp>
        <p:nvSpPr>
          <p:cNvPr id="300" name="Google Shape;300;p30"/>
          <p:cNvSpPr txBox="1"/>
          <p:nvPr>
            <p:ph idx="1" type="body"/>
          </p:nvPr>
        </p:nvSpPr>
        <p:spPr>
          <a:xfrm>
            <a:off x="311700" y="1152475"/>
            <a:ext cx="563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HANTAS AD150R04-A </a:t>
            </a:r>
            <a:endParaRPr/>
          </a:p>
          <a:p>
            <a:pPr indent="-317500" lvl="1" marL="914400" rtl="0" algn="l">
              <a:spcBef>
                <a:spcPts val="0"/>
              </a:spcBef>
              <a:spcAft>
                <a:spcPts val="0"/>
              </a:spcAft>
              <a:buSzPts val="1400"/>
              <a:buChar char="○"/>
            </a:pPr>
            <a:r>
              <a:rPr lang="en"/>
              <a:t>Reliable robotic spindle system</a:t>
            </a:r>
            <a:endParaRPr/>
          </a:p>
          <a:p>
            <a:pPr indent="-317500" lvl="1" marL="914400" rtl="0" algn="l">
              <a:spcBef>
                <a:spcPts val="1000"/>
              </a:spcBef>
              <a:spcAft>
                <a:spcPts val="0"/>
              </a:spcAft>
              <a:buSzPts val="1400"/>
              <a:buChar char="○"/>
            </a:pPr>
            <a:r>
              <a:rPr lang="en"/>
              <a:t>Automate milling, grilling, drilling and screwing</a:t>
            </a:r>
            <a:endParaRPr/>
          </a:p>
          <a:p>
            <a:pPr indent="-317500" lvl="1" marL="914400" rtl="0" algn="l">
              <a:spcBef>
                <a:spcPts val="1000"/>
              </a:spcBef>
              <a:spcAft>
                <a:spcPts val="0"/>
              </a:spcAft>
              <a:buSzPts val="1400"/>
              <a:buChar char="○"/>
            </a:pPr>
            <a:r>
              <a:rPr lang="en"/>
              <a:t>Engineered for accurate and repeatable torque control</a:t>
            </a:r>
            <a:endParaRPr/>
          </a:p>
          <a:p>
            <a:pPr indent="-317500" lvl="1" marL="914400" rtl="0" algn="l">
              <a:spcBef>
                <a:spcPts val="1000"/>
              </a:spcBef>
              <a:spcAft>
                <a:spcPts val="0"/>
              </a:spcAft>
              <a:buSzPts val="1400"/>
              <a:buChar char="○"/>
            </a:pPr>
            <a:r>
              <a:rPr lang="en"/>
              <a:t>Able to use PC or PLC to control torque, speed and tightening results</a:t>
            </a:r>
            <a:endParaRPr/>
          </a:p>
          <a:p>
            <a:pPr indent="-317500" lvl="1" marL="914400" rtl="0" algn="l">
              <a:spcBef>
                <a:spcPts val="1000"/>
              </a:spcBef>
              <a:spcAft>
                <a:spcPts val="0"/>
              </a:spcAft>
              <a:buSzPts val="1400"/>
              <a:buChar char="○"/>
            </a:pPr>
            <a:r>
              <a:rPr lang="en"/>
              <a:t>RM25, 000</a:t>
            </a:r>
            <a:endParaRPr/>
          </a:p>
          <a:p>
            <a:pPr indent="0" lvl="0" marL="914400" rtl="0" algn="l">
              <a:spcBef>
                <a:spcPts val="1000"/>
              </a:spcBef>
              <a:spcAft>
                <a:spcPts val="1600"/>
              </a:spcAft>
              <a:buNone/>
            </a:pPr>
            <a:r>
              <a:t/>
            </a:r>
            <a:endParaRPr/>
          </a:p>
        </p:txBody>
      </p:sp>
      <p:pic>
        <p:nvPicPr>
          <p:cNvPr id="301" name="Google Shape;301;p30"/>
          <p:cNvPicPr preferRelativeResize="0"/>
          <p:nvPr/>
        </p:nvPicPr>
        <p:blipFill>
          <a:blip r:embed="rId3">
            <a:alphaModFix/>
          </a:blip>
          <a:stretch>
            <a:fillRect/>
          </a:stretch>
        </p:blipFill>
        <p:spPr>
          <a:xfrm>
            <a:off x="6269975" y="1152475"/>
            <a:ext cx="2384400" cy="3234780"/>
          </a:xfrm>
          <a:prstGeom prst="rect">
            <a:avLst/>
          </a:prstGeom>
          <a:noFill/>
          <a:ln cap="flat" cmpd="sng" w="12700">
            <a:solidFill>
              <a:srgbClr val="000000"/>
            </a:solidFill>
            <a:prstDash val="solid"/>
            <a:miter lim="8000"/>
            <a:headEnd len="sm" w="sm" type="none"/>
            <a:tailEnd len="sm" w="sm" type="none"/>
          </a:ln>
        </p:spPr>
      </p:pic>
      <p:graphicFrame>
        <p:nvGraphicFramePr>
          <p:cNvPr id="302" name="Google Shape;302;p30"/>
          <p:cNvGraphicFramePr/>
          <p:nvPr/>
        </p:nvGraphicFramePr>
        <p:xfrm>
          <a:off x="311688" y="3619950"/>
          <a:ext cx="3000000" cy="3000000"/>
        </p:xfrm>
        <a:graphic>
          <a:graphicData uri="http://schemas.openxmlformats.org/drawingml/2006/table">
            <a:tbl>
              <a:tblPr>
                <a:noFill/>
                <a:tableStyleId>{48B816EE-A257-4B1E-9B63-99627A7BBFA0}</a:tableStyleId>
              </a:tblPr>
              <a:tblGrid>
                <a:gridCol w="1145525"/>
                <a:gridCol w="1145525"/>
                <a:gridCol w="1145525"/>
                <a:gridCol w="1145525"/>
                <a:gridCol w="1145525"/>
              </a:tblGrid>
              <a:tr h="12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Model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Torque (Kfg.cm)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RPM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Weight (Kg)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Drive Size</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AD150R04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8 ~ 60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100 - 1200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1.30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Hex ¼”</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HANTAS AD400 controller</a:t>
            </a:r>
            <a:endParaRPr/>
          </a:p>
        </p:txBody>
      </p:sp>
      <p:sp>
        <p:nvSpPr>
          <p:cNvPr id="308" name="Google Shape;308;p31"/>
          <p:cNvSpPr txBox="1"/>
          <p:nvPr>
            <p:ph idx="1" type="body"/>
          </p:nvPr>
        </p:nvSpPr>
        <p:spPr>
          <a:xfrm>
            <a:off x="311700" y="1152475"/>
            <a:ext cx="5075700" cy="136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HANTAS AD400 controller</a:t>
            </a:r>
            <a:endParaRPr/>
          </a:p>
          <a:p>
            <a:pPr indent="-317500" lvl="1" marL="914400" rtl="0" algn="l">
              <a:spcBef>
                <a:spcPts val="0"/>
              </a:spcBef>
              <a:spcAft>
                <a:spcPts val="0"/>
              </a:spcAft>
              <a:buSzPts val="1400"/>
              <a:buChar char="○"/>
            </a:pPr>
            <a:r>
              <a:rPr lang="en"/>
              <a:t>The controller communicates between the spindle and other devices such as PLC, digital or analog input/output or PC </a:t>
            </a:r>
            <a:endParaRPr/>
          </a:p>
          <a:p>
            <a:pPr indent="-317500" lvl="1" marL="914400" rtl="0" algn="l">
              <a:spcBef>
                <a:spcPts val="0"/>
              </a:spcBef>
              <a:spcAft>
                <a:spcPts val="0"/>
              </a:spcAft>
              <a:buSzPts val="1400"/>
              <a:buChar char="○"/>
            </a:pPr>
            <a:r>
              <a:rPr lang="en"/>
              <a:t>Control and powers the spindle</a:t>
            </a:r>
            <a:endParaRPr/>
          </a:p>
        </p:txBody>
      </p:sp>
      <p:pic>
        <p:nvPicPr>
          <p:cNvPr id="309" name="Google Shape;309;p31"/>
          <p:cNvPicPr preferRelativeResize="0"/>
          <p:nvPr/>
        </p:nvPicPr>
        <p:blipFill rotWithShape="1">
          <a:blip r:embed="rId3">
            <a:alphaModFix/>
          </a:blip>
          <a:srcRect b="0" l="0" r="71289" t="0"/>
          <a:stretch/>
        </p:blipFill>
        <p:spPr>
          <a:xfrm>
            <a:off x="6625500" y="1416475"/>
            <a:ext cx="1721275" cy="2310550"/>
          </a:xfrm>
          <a:prstGeom prst="rect">
            <a:avLst/>
          </a:prstGeom>
          <a:noFill/>
          <a:ln cap="flat" cmpd="sng" w="12700">
            <a:solidFill>
              <a:srgbClr val="000000"/>
            </a:solidFill>
            <a:prstDash val="solid"/>
            <a:miter lim="8000"/>
            <a:headEnd len="sm" w="sm" type="none"/>
            <a:tailEnd len="sm" w="sm" type="none"/>
          </a:ln>
        </p:spPr>
      </p:pic>
      <p:pic>
        <p:nvPicPr>
          <p:cNvPr id="310" name="Google Shape;310;p31"/>
          <p:cNvPicPr preferRelativeResize="0"/>
          <p:nvPr/>
        </p:nvPicPr>
        <p:blipFill>
          <a:blip r:embed="rId4">
            <a:alphaModFix/>
          </a:blip>
          <a:stretch>
            <a:fillRect/>
          </a:stretch>
        </p:blipFill>
        <p:spPr>
          <a:xfrm>
            <a:off x="986225" y="2654325"/>
            <a:ext cx="5030358" cy="2250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D-SUB 44P I/O Interface wiring box</a:t>
            </a:r>
            <a:endParaRPr/>
          </a:p>
        </p:txBody>
      </p:sp>
      <p:pic>
        <p:nvPicPr>
          <p:cNvPr id="316" name="Google Shape;316;p32"/>
          <p:cNvPicPr preferRelativeResize="0"/>
          <p:nvPr/>
        </p:nvPicPr>
        <p:blipFill rotWithShape="1">
          <a:blip r:embed="rId3">
            <a:alphaModFix/>
          </a:blip>
          <a:srcRect b="0" l="18906" r="5134" t="0"/>
          <a:stretch/>
        </p:blipFill>
        <p:spPr>
          <a:xfrm>
            <a:off x="878881" y="1017725"/>
            <a:ext cx="4024319" cy="3973375"/>
          </a:xfrm>
          <a:prstGeom prst="rect">
            <a:avLst/>
          </a:prstGeom>
          <a:noFill/>
          <a:ln cap="flat" cmpd="sng" w="9525">
            <a:solidFill>
              <a:srgbClr val="000000"/>
            </a:solidFill>
            <a:prstDash val="solid"/>
            <a:round/>
            <a:headEnd len="sm" w="sm" type="none"/>
            <a:tailEnd len="sm" w="sm" type="none"/>
          </a:ln>
        </p:spPr>
      </p:pic>
      <p:pic>
        <p:nvPicPr>
          <p:cNvPr id="317" name="Google Shape;317;p32"/>
          <p:cNvPicPr preferRelativeResize="0"/>
          <p:nvPr/>
        </p:nvPicPr>
        <p:blipFill rotWithShape="1">
          <a:blip r:embed="rId4">
            <a:alphaModFix/>
          </a:blip>
          <a:srcRect b="24673" l="8660" r="5590" t="9070"/>
          <a:stretch/>
        </p:blipFill>
        <p:spPr>
          <a:xfrm flipH="1">
            <a:off x="5043052" y="1477438"/>
            <a:ext cx="3952799" cy="305395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Metal handle to hold the tool </a:t>
            </a:r>
            <a:endParaRPr/>
          </a:p>
        </p:txBody>
      </p:sp>
      <p:sp>
        <p:nvSpPr>
          <p:cNvPr id="323" name="Google Shape;32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metal bracket is needed to hold the automatic spindle onto the robotic arm. </a:t>
            </a:r>
            <a:endParaRPr/>
          </a:p>
          <a:p>
            <a:pPr indent="-342900" lvl="0" marL="457200" rtl="0" algn="l">
              <a:spcBef>
                <a:spcPts val="0"/>
              </a:spcBef>
              <a:spcAft>
                <a:spcPts val="0"/>
              </a:spcAft>
              <a:buSzPts val="1800"/>
              <a:buChar char="●"/>
            </a:pPr>
            <a:r>
              <a:rPr lang="en"/>
              <a:t>Designed in SolidWork </a:t>
            </a:r>
            <a:endParaRPr/>
          </a:p>
        </p:txBody>
      </p:sp>
      <p:pic>
        <p:nvPicPr>
          <p:cNvPr id="324" name="Google Shape;324;p33"/>
          <p:cNvPicPr preferRelativeResize="0"/>
          <p:nvPr/>
        </p:nvPicPr>
        <p:blipFill>
          <a:blip r:embed="rId3">
            <a:alphaModFix/>
          </a:blip>
          <a:stretch>
            <a:fillRect/>
          </a:stretch>
        </p:blipFill>
        <p:spPr>
          <a:xfrm>
            <a:off x="564250" y="2486400"/>
            <a:ext cx="2539900" cy="1867125"/>
          </a:xfrm>
          <a:prstGeom prst="rect">
            <a:avLst/>
          </a:prstGeom>
          <a:noFill/>
          <a:ln cap="flat" cmpd="sng" w="12700">
            <a:solidFill>
              <a:srgbClr val="000000"/>
            </a:solidFill>
            <a:prstDash val="solid"/>
            <a:miter lim="8000"/>
            <a:headEnd len="sm" w="sm" type="none"/>
            <a:tailEnd len="sm" w="sm" type="none"/>
          </a:ln>
        </p:spPr>
      </p:pic>
      <p:pic>
        <p:nvPicPr>
          <p:cNvPr id="325" name="Google Shape;325;p33"/>
          <p:cNvPicPr preferRelativeResize="0"/>
          <p:nvPr/>
        </p:nvPicPr>
        <p:blipFill>
          <a:blip r:embed="rId4">
            <a:alphaModFix/>
          </a:blip>
          <a:stretch>
            <a:fillRect/>
          </a:stretch>
        </p:blipFill>
        <p:spPr>
          <a:xfrm>
            <a:off x="6513175" y="1881675"/>
            <a:ext cx="2171700" cy="3076575"/>
          </a:xfrm>
          <a:prstGeom prst="rect">
            <a:avLst/>
          </a:prstGeom>
          <a:noFill/>
          <a:ln cap="flat" cmpd="sng" w="12700">
            <a:solidFill>
              <a:srgbClr val="000000"/>
            </a:solidFill>
            <a:prstDash val="solid"/>
            <a:miter lim="8000"/>
            <a:headEnd len="sm" w="sm" type="none"/>
            <a:tailEnd len="sm" w="sm" type="none"/>
          </a:ln>
        </p:spPr>
      </p:pic>
      <p:pic>
        <p:nvPicPr>
          <p:cNvPr id="326" name="Google Shape;326;p33"/>
          <p:cNvPicPr preferRelativeResize="0"/>
          <p:nvPr/>
        </p:nvPicPr>
        <p:blipFill>
          <a:blip r:embed="rId5">
            <a:alphaModFix/>
          </a:blip>
          <a:stretch>
            <a:fillRect/>
          </a:stretch>
        </p:blipFill>
        <p:spPr>
          <a:xfrm>
            <a:off x="3712075" y="2025738"/>
            <a:ext cx="2256550" cy="27884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 Cables and I/O Management</a:t>
            </a:r>
            <a:endParaRPr/>
          </a:p>
        </p:txBody>
      </p:sp>
      <p:sp>
        <p:nvSpPr>
          <p:cNvPr id="332" name="Google Shape;332;p34"/>
          <p:cNvSpPr txBox="1"/>
          <p:nvPr>
            <p:ph idx="1" type="body"/>
          </p:nvPr>
        </p:nvSpPr>
        <p:spPr>
          <a:xfrm>
            <a:off x="311700" y="1232850"/>
            <a:ext cx="274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Cut the correct cable lengths</a:t>
            </a:r>
            <a:endParaRPr/>
          </a:p>
          <a:p>
            <a:pPr indent="-342900" lvl="0" marL="457200" rtl="0" algn="l">
              <a:spcBef>
                <a:spcPts val="0"/>
              </a:spcBef>
              <a:spcAft>
                <a:spcPts val="0"/>
              </a:spcAft>
              <a:buSzPts val="1800"/>
              <a:buChar char="●"/>
            </a:pPr>
            <a:r>
              <a:rPr lang="en"/>
              <a:t>Add ferrule </a:t>
            </a:r>
            <a:endParaRPr/>
          </a:p>
          <a:p>
            <a:pPr indent="0" lvl="0" marL="457200" rtl="0" algn="l">
              <a:spcBef>
                <a:spcPts val="1600"/>
              </a:spcBef>
              <a:spcAft>
                <a:spcPts val="1600"/>
              </a:spcAft>
              <a:buNone/>
            </a:pPr>
            <a:r>
              <a:t/>
            </a:r>
            <a:endParaRPr/>
          </a:p>
        </p:txBody>
      </p:sp>
      <p:pic>
        <p:nvPicPr>
          <p:cNvPr id="333" name="Google Shape;333;p34"/>
          <p:cNvPicPr preferRelativeResize="0"/>
          <p:nvPr/>
        </p:nvPicPr>
        <p:blipFill>
          <a:blip r:embed="rId3">
            <a:alphaModFix/>
          </a:blip>
          <a:stretch>
            <a:fillRect/>
          </a:stretch>
        </p:blipFill>
        <p:spPr>
          <a:xfrm>
            <a:off x="3057588" y="1017724"/>
            <a:ext cx="3028826" cy="1702200"/>
          </a:xfrm>
          <a:prstGeom prst="rect">
            <a:avLst/>
          </a:prstGeom>
          <a:noFill/>
          <a:ln cap="flat" cmpd="sng" w="9525">
            <a:solidFill>
              <a:schemeClr val="dk2"/>
            </a:solidFill>
            <a:prstDash val="solid"/>
            <a:round/>
            <a:headEnd len="sm" w="sm" type="none"/>
            <a:tailEnd len="sm" w="sm" type="none"/>
          </a:ln>
        </p:spPr>
      </p:pic>
      <p:pic>
        <p:nvPicPr>
          <p:cNvPr id="334" name="Google Shape;334;p34"/>
          <p:cNvPicPr preferRelativeResize="0"/>
          <p:nvPr/>
        </p:nvPicPr>
        <p:blipFill>
          <a:blip r:embed="rId4">
            <a:alphaModFix/>
          </a:blip>
          <a:stretch>
            <a:fillRect/>
          </a:stretch>
        </p:blipFill>
        <p:spPr>
          <a:xfrm>
            <a:off x="2512275" y="2886349"/>
            <a:ext cx="3574150" cy="2006000"/>
          </a:xfrm>
          <a:prstGeom prst="rect">
            <a:avLst/>
          </a:prstGeom>
          <a:noFill/>
          <a:ln cap="flat" cmpd="sng" w="9525">
            <a:solidFill>
              <a:schemeClr val="dk2"/>
            </a:solidFill>
            <a:prstDash val="solid"/>
            <a:round/>
            <a:headEnd len="sm" w="sm" type="none"/>
            <a:tailEnd len="sm" w="sm" type="none"/>
          </a:ln>
        </p:spPr>
      </p:pic>
      <p:pic>
        <p:nvPicPr>
          <p:cNvPr id="335" name="Google Shape;335;p34"/>
          <p:cNvPicPr preferRelativeResize="0"/>
          <p:nvPr/>
        </p:nvPicPr>
        <p:blipFill rotWithShape="1">
          <a:blip r:embed="rId5">
            <a:alphaModFix/>
          </a:blip>
          <a:srcRect b="0" l="0" r="30415" t="0"/>
          <a:stretch/>
        </p:blipFill>
        <p:spPr>
          <a:xfrm>
            <a:off x="6414375" y="642363"/>
            <a:ext cx="2417925" cy="4169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